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304" r:id="rId2"/>
    <p:sldId id="305" r:id="rId3"/>
    <p:sldId id="259" r:id="rId4"/>
    <p:sldId id="264" r:id="rId5"/>
    <p:sldId id="321" r:id="rId6"/>
    <p:sldId id="307" r:id="rId7"/>
    <p:sldId id="308" r:id="rId8"/>
    <p:sldId id="276" r:id="rId9"/>
    <p:sldId id="319" r:id="rId10"/>
    <p:sldId id="316" r:id="rId11"/>
    <p:sldId id="284" r:id="rId12"/>
    <p:sldId id="311" r:id="rId13"/>
    <p:sldId id="320" r:id="rId14"/>
    <p:sldId id="314" r:id="rId15"/>
    <p:sldId id="313" r:id="rId16"/>
    <p:sldId id="322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Fira Sans" panose="020B0503050000020004" pitchFamily="34" charset="0"/>
      <p:regular r:id="rId25"/>
      <p:bold r:id="rId26"/>
      <p:italic r:id="rId27"/>
      <p:boldItalic r:id="rId28"/>
    </p:embeddedFont>
    <p:embeddedFont>
      <p:font typeface="Montagu Slab" panose="020B0604020202020204" charset="0"/>
      <p:regular r:id="rId29"/>
      <p:bold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2">
          <p15:clr>
            <a:srgbClr val="9AA0A6"/>
          </p15:clr>
        </p15:guide>
        <p15:guide id="4" pos="450">
          <p15:clr>
            <a:srgbClr val="9AA0A6"/>
          </p15:clr>
        </p15:guide>
        <p15:guide id="5" pos="5310">
          <p15:clr>
            <a:srgbClr val="9AA0A6"/>
          </p15:clr>
        </p15:guide>
        <p15:guide id="6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4A9"/>
    <a:srgbClr val="FCB32B"/>
    <a:srgbClr val="F9D3D6"/>
    <a:srgbClr val="2F202D"/>
    <a:srgbClr val="8354A3"/>
    <a:srgbClr val="010101"/>
    <a:srgbClr val="BFBFBF"/>
    <a:srgbClr val="1F252F"/>
    <a:srgbClr val="93CBDB"/>
    <a:srgbClr val="95B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A76D32-6B8F-450B-B1A9-E0C64C01EA82}">
  <a:tblStyle styleId="{F4A76D32-6B8F-450B-B1A9-E0C64C01E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523"/>
      </p:cViewPr>
      <p:guideLst>
        <p:guide orient="horz" pos="1620"/>
        <p:guide pos="2880"/>
        <p:guide orient="horz" pos="342"/>
        <p:guide pos="450"/>
        <p:guide pos="5310"/>
        <p:guide orient="horz" pos="289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77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7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1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5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61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69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6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6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1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2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0550" y="771400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43950" y="2710998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00504" y="2863356"/>
            <a:ext cx="5670432" cy="303403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35936" y="159424"/>
            <a:ext cx="1088542" cy="1413259"/>
            <a:chOff x="7935936" y="159424"/>
            <a:chExt cx="1088542" cy="1413259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8698977" y="1271670"/>
              <a:ext cx="325500" cy="301012"/>
              <a:chOff x="1364924" y="4072835"/>
              <a:chExt cx="191010" cy="176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35936" y="159424"/>
              <a:ext cx="325510" cy="298963"/>
              <a:chOff x="1865447" y="3944504"/>
              <a:chExt cx="217151" cy="19945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30907" y="404362"/>
              <a:ext cx="520332" cy="495026"/>
              <a:chOff x="520730" y="4173296"/>
              <a:chExt cx="413159" cy="39306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6065985" y="4436255"/>
            <a:ext cx="259257" cy="236610"/>
            <a:chOff x="2045902" y="4332533"/>
            <a:chExt cx="219598" cy="200449"/>
          </a:xfrm>
        </p:grpSpPr>
        <p:sp>
          <p:nvSpPr>
            <p:cNvPr id="29" name="Google Shape;29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110426" y="4605579"/>
            <a:ext cx="270114" cy="246529"/>
            <a:chOff x="2045902" y="4332533"/>
            <a:chExt cx="219598" cy="200449"/>
          </a:xfrm>
        </p:grpSpPr>
        <p:sp>
          <p:nvSpPr>
            <p:cNvPr id="32" name="Google Shape;32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5016072" y="4436415"/>
            <a:ext cx="414398" cy="394205"/>
            <a:chOff x="520730" y="4173296"/>
            <a:chExt cx="413159" cy="393065"/>
          </a:xfrm>
        </p:grpSpPr>
        <p:sp>
          <p:nvSpPr>
            <p:cNvPr id="35" name="Google Shape;35;p2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/>
          <p:nvPr/>
        </p:nvSpPr>
        <p:spPr>
          <a:xfrm rot="-1178775">
            <a:off x="1755320" y="37335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flipH="1">
            <a:off x="-1014461" y="39401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7"/>
          <p:cNvGrpSpPr/>
          <p:nvPr/>
        </p:nvGrpSpPr>
        <p:grpSpPr>
          <a:xfrm rot="10800000">
            <a:off x="227689" y="3438441"/>
            <a:ext cx="374612" cy="341945"/>
            <a:chOff x="2045902" y="4332533"/>
            <a:chExt cx="219598" cy="200449"/>
          </a:xfrm>
        </p:grpSpPr>
        <p:sp>
          <p:nvSpPr>
            <p:cNvPr id="654" name="Google Shape;654;p27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7"/>
          <p:cNvGrpSpPr/>
          <p:nvPr/>
        </p:nvGrpSpPr>
        <p:grpSpPr>
          <a:xfrm rot="10800000">
            <a:off x="1230193" y="4139626"/>
            <a:ext cx="325844" cy="301348"/>
            <a:chOff x="1364924" y="4072835"/>
            <a:chExt cx="191010" cy="176650"/>
          </a:xfrm>
        </p:grpSpPr>
        <p:sp>
          <p:nvSpPr>
            <p:cNvPr id="657" name="Google Shape;657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 rot="10800000">
            <a:off x="7681080" y="4093762"/>
            <a:ext cx="413159" cy="393065"/>
            <a:chOff x="520730" y="4173296"/>
            <a:chExt cx="413159" cy="393065"/>
          </a:xfrm>
        </p:grpSpPr>
        <p:sp>
          <p:nvSpPr>
            <p:cNvPr id="660" name="Google Shape;660;p27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 rot="10800000">
            <a:off x="8551843" y="3780376"/>
            <a:ext cx="325844" cy="301348"/>
            <a:chOff x="1364924" y="4072835"/>
            <a:chExt cx="191010" cy="176650"/>
          </a:xfrm>
        </p:grpSpPr>
        <p:sp>
          <p:nvSpPr>
            <p:cNvPr id="668" name="Google Shape;668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7"/>
          <p:cNvSpPr/>
          <p:nvPr/>
        </p:nvSpPr>
        <p:spPr>
          <a:xfrm>
            <a:off x="6458055" y="36968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8"/>
          <p:cNvSpPr/>
          <p:nvPr/>
        </p:nvSpPr>
        <p:spPr>
          <a:xfrm rot="-4912581">
            <a:off x="6748163" y="4375719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-1349211" y="4072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8"/>
          <p:cNvGrpSpPr/>
          <p:nvPr/>
        </p:nvGrpSpPr>
        <p:grpSpPr>
          <a:xfrm>
            <a:off x="8515068" y="1385837"/>
            <a:ext cx="374612" cy="341945"/>
            <a:chOff x="2045902" y="4332533"/>
            <a:chExt cx="219598" cy="200449"/>
          </a:xfrm>
        </p:grpSpPr>
        <p:sp>
          <p:nvSpPr>
            <p:cNvPr id="675" name="Google Shape;675;p28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8"/>
          <p:cNvGrpSpPr/>
          <p:nvPr/>
        </p:nvGrpSpPr>
        <p:grpSpPr>
          <a:xfrm>
            <a:off x="8588905" y="3015874"/>
            <a:ext cx="325844" cy="301348"/>
            <a:chOff x="1364924" y="4072835"/>
            <a:chExt cx="191010" cy="176650"/>
          </a:xfrm>
        </p:grpSpPr>
        <p:sp>
          <p:nvSpPr>
            <p:cNvPr id="678" name="Google Shape;678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8"/>
          <p:cNvGrpSpPr/>
          <p:nvPr/>
        </p:nvGrpSpPr>
        <p:grpSpPr>
          <a:xfrm>
            <a:off x="60030" y="897509"/>
            <a:ext cx="413159" cy="393065"/>
            <a:chOff x="520730" y="4173296"/>
            <a:chExt cx="413159" cy="393065"/>
          </a:xfrm>
        </p:grpSpPr>
        <p:sp>
          <p:nvSpPr>
            <p:cNvPr id="681" name="Google Shape;681;p28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8"/>
          <p:cNvGrpSpPr/>
          <p:nvPr/>
        </p:nvGrpSpPr>
        <p:grpSpPr>
          <a:xfrm>
            <a:off x="342655" y="330199"/>
            <a:ext cx="325844" cy="301348"/>
            <a:chOff x="1364924" y="4072835"/>
            <a:chExt cx="191010" cy="176650"/>
          </a:xfrm>
        </p:grpSpPr>
        <p:sp>
          <p:nvSpPr>
            <p:cNvPr id="689" name="Google Shape;689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CUSTOM_9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/>
          <p:nvPr/>
        </p:nvSpPr>
        <p:spPr>
          <a:xfrm rot="-1178775">
            <a:off x="2838320" y="34902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9"/>
          <p:cNvSpPr/>
          <p:nvPr/>
        </p:nvSpPr>
        <p:spPr>
          <a:xfrm flipH="1">
            <a:off x="-1933436" y="3696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29"/>
          <p:cNvGrpSpPr/>
          <p:nvPr/>
        </p:nvGrpSpPr>
        <p:grpSpPr>
          <a:xfrm>
            <a:off x="8522514" y="2021176"/>
            <a:ext cx="480824" cy="1031323"/>
            <a:chOff x="8522514" y="2021176"/>
            <a:chExt cx="480824" cy="1031323"/>
          </a:xfrm>
        </p:grpSpPr>
        <p:grpSp>
          <p:nvGrpSpPr>
            <p:cNvPr id="695" name="Google Shape;695;p29"/>
            <p:cNvGrpSpPr/>
            <p:nvPr/>
          </p:nvGrpSpPr>
          <p:grpSpPr>
            <a:xfrm rot="10800000">
              <a:off x="8522514" y="2710553"/>
              <a:ext cx="374612" cy="341945"/>
              <a:chOff x="2045902" y="4332533"/>
              <a:chExt cx="219598" cy="200449"/>
            </a:xfrm>
          </p:grpSpPr>
          <p:sp>
            <p:nvSpPr>
              <p:cNvPr id="696" name="Google Shape;696;p2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29"/>
            <p:cNvGrpSpPr/>
            <p:nvPr/>
          </p:nvGrpSpPr>
          <p:grpSpPr>
            <a:xfrm rot="10800000">
              <a:off x="8677493" y="2021176"/>
              <a:ext cx="325844" cy="301348"/>
              <a:chOff x="1364924" y="4072835"/>
              <a:chExt cx="191010" cy="176650"/>
            </a:xfrm>
          </p:grpSpPr>
          <p:sp>
            <p:nvSpPr>
              <p:cNvPr id="699" name="Google Shape;699;p2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9"/>
          <p:cNvGrpSpPr/>
          <p:nvPr/>
        </p:nvGrpSpPr>
        <p:grpSpPr>
          <a:xfrm rot="10800000">
            <a:off x="44593" y="3928726"/>
            <a:ext cx="325844" cy="301348"/>
            <a:chOff x="1364924" y="4072835"/>
            <a:chExt cx="191010" cy="176650"/>
          </a:xfrm>
        </p:grpSpPr>
        <p:sp>
          <p:nvSpPr>
            <p:cNvPr id="702" name="Google Shape;702;p29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9"/>
          <p:cNvSpPr/>
          <p:nvPr/>
        </p:nvSpPr>
        <p:spPr>
          <a:xfrm>
            <a:off x="5574455" y="3116288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13100" y="2072075"/>
            <a:ext cx="48012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1856200" y="628500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13100" y="4136100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2943325" y="3021523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331893" y="436299"/>
            <a:ext cx="1126765" cy="1515308"/>
            <a:chOff x="452918" y="496799"/>
            <a:chExt cx="1126765" cy="1515308"/>
          </a:xfrm>
        </p:grpSpPr>
        <p:grpSp>
          <p:nvGrpSpPr>
            <p:cNvPr id="48" name="Google Shape;48;p3"/>
            <p:cNvGrpSpPr/>
            <p:nvPr/>
          </p:nvGrpSpPr>
          <p:grpSpPr>
            <a:xfrm>
              <a:off x="452918" y="1670162"/>
              <a:ext cx="374612" cy="341945"/>
              <a:chOff x="2045902" y="4332533"/>
              <a:chExt cx="219598" cy="200449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827530" y="496799"/>
              <a:ext cx="325844" cy="301348"/>
              <a:chOff x="1364924" y="4072835"/>
              <a:chExt cx="191010" cy="1766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1059351" y="1036587"/>
              <a:ext cx="520332" cy="495026"/>
              <a:chOff x="520730" y="4173296"/>
              <a:chExt cx="413159" cy="393065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4750929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1706300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70628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75091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/>
          <p:nvPr/>
        </p:nvSpPr>
        <p:spPr>
          <a:xfrm rot="-734513">
            <a:off x="3801796" y="3934094"/>
            <a:ext cx="3365482" cy="179958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flipH="1">
            <a:off x="-981811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 rot="10800000">
            <a:off x="345389" y="3393891"/>
            <a:ext cx="374612" cy="341945"/>
            <a:chOff x="2045902" y="4332533"/>
            <a:chExt cx="219598" cy="200449"/>
          </a:xfrm>
        </p:grpSpPr>
        <p:sp>
          <p:nvSpPr>
            <p:cNvPr id="96" name="Google Shape;96;p5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20318" y="509051"/>
            <a:ext cx="325844" cy="301348"/>
            <a:chOff x="1364924" y="4072835"/>
            <a:chExt cx="191010" cy="176650"/>
          </a:xfrm>
        </p:grpSpPr>
        <p:sp>
          <p:nvSpPr>
            <p:cNvPr id="99" name="Google Shape;99;p5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rot="10800000">
            <a:off x="8490925" y="298475"/>
            <a:ext cx="370438" cy="340250"/>
            <a:chOff x="1865447" y="3944504"/>
            <a:chExt cx="217151" cy="199455"/>
          </a:xfrm>
        </p:grpSpPr>
        <p:sp>
          <p:nvSpPr>
            <p:cNvPr id="102" name="Google Shape;102;p5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10800000">
            <a:off x="8730830" y="1082374"/>
            <a:ext cx="413159" cy="393065"/>
            <a:chOff x="520730" y="4173296"/>
            <a:chExt cx="413159" cy="393065"/>
          </a:xfrm>
        </p:grpSpPr>
        <p:sp>
          <p:nvSpPr>
            <p:cNvPr id="105" name="Google Shape;105;p5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flipH="1">
            <a:off x="7778464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-1699523" y="3816624"/>
            <a:ext cx="3365464" cy="179957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7309579" y="3522700"/>
            <a:ext cx="3912636" cy="2093506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607305" y="2705499"/>
            <a:ext cx="431870" cy="1157449"/>
            <a:chOff x="8607305" y="2705499"/>
            <a:chExt cx="431870" cy="1157449"/>
          </a:xfrm>
        </p:grpSpPr>
        <p:grpSp>
          <p:nvGrpSpPr>
            <p:cNvPr id="118" name="Google Shape;118;p6"/>
            <p:cNvGrpSpPr/>
            <p:nvPr/>
          </p:nvGrpSpPr>
          <p:grpSpPr>
            <a:xfrm>
              <a:off x="8607305" y="3522698"/>
              <a:ext cx="370438" cy="340250"/>
              <a:chOff x="1865447" y="3944504"/>
              <a:chExt cx="217151" cy="199455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8713330" y="2705499"/>
              <a:ext cx="325844" cy="301348"/>
              <a:chOff x="1364924" y="4072835"/>
              <a:chExt cx="191010" cy="176650"/>
            </a:xfrm>
          </p:grpSpPr>
          <p:sp>
            <p:nvSpPr>
              <p:cNvPr id="122" name="Google Shape;122;p6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/>
          <p:nvPr/>
        </p:nvSpPr>
        <p:spPr>
          <a:xfrm rot="4511850">
            <a:off x="-2116056" y="3468510"/>
            <a:ext cx="4877454" cy="260806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5913926" y="2691479"/>
            <a:ext cx="5670383" cy="3034011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>
            <a:off x="44680" y="2219849"/>
            <a:ext cx="1689799" cy="2429483"/>
            <a:chOff x="550180" y="2270399"/>
            <a:chExt cx="1689799" cy="2429483"/>
          </a:xfrm>
        </p:grpSpPr>
        <p:grpSp>
          <p:nvGrpSpPr>
            <p:cNvPr id="154" name="Google Shape;154;p9"/>
            <p:cNvGrpSpPr/>
            <p:nvPr/>
          </p:nvGrpSpPr>
          <p:grpSpPr>
            <a:xfrm>
              <a:off x="1865368" y="4357937"/>
              <a:ext cx="374612" cy="341945"/>
              <a:chOff x="2045902" y="4332533"/>
              <a:chExt cx="219598" cy="200449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550180" y="2270399"/>
              <a:ext cx="325844" cy="301348"/>
              <a:chOff x="1364924" y="4072835"/>
              <a:chExt cx="191010" cy="17665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240030" y="2375221"/>
              <a:ext cx="413159" cy="393065"/>
              <a:chOff x="520730" y="4173296"/>
              <a:chExt cx="413159" cy="39306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7462630" y="1784624"/>
            <a:ext cx="1277195" cy="3235025"/>
            <a:chOff x="7153705" y="1762149"/>
            <a:chExt cx="1277195" cy="3235025"/>
          </a:xfrm>
        </p:grpSpPr>
        <p:grpSp>
          <p:nvGrpSpPr>
            <p:cNvPr id="169" name="Google Shape;169;p9"/>
            <p:cNvGrpSpPr/>
            <p:nvPr/>
          </p:nvGrpSpPr>
          <p:grpSpPr>
            <a:xfrm>
              <a:off x="7435655" y="3498048"/>
              <a:ext cx="370438" cy="340250"/>
              <a:chOff x="1865447" y="3944504"/>
              <a:chExt cx="217151" cy="199455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9"/>
            <p:cNvGrpSpPr/>
            <p:nvPr/>
          </p:nvGrpSpPr>
          <p:grpSpPr>
            <a:xfrm>
              <a:off x="8105055" y="1762149"/>
              <a:ext cx="325844" cy="301348"/>
              <a:chOff x="1364924" y="4072835"/>
              <a:chExt cx="191010" cy="17665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9"/>
            <p:cNvGrpSpPr/>
            <p:nvPr/>
          </p:nvGrpSpPr>
          <p:grpSpPr>
            <a:xfrm>
              <a:off x="7153705" y="4604109"/>
              <a:ext cx="413159" cy="393065"/>
              <a:chOff x="520730" y="4173296"/>
              <a:chExt cx="413159" cy="393065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3757700" y="17439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3757700" y="29024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rot="10800000">
            <a:off x="8392950" y="2195825"/>
            <a:ext cx="653064" cy="1744274"/>
            <a:chOff x="5" y="1704849"/>
            <a:chExt cx="653064" cy="1744274"/>
          </a:xfrm>
        </p:grpSpPr>
        <p:grpSp>
          <p:nvGrpSpPr>
            <p:cNvPr id="206" name="Google Shape;206;p11"/>
            <p:cNvGrpSpPr/>
            <p:nvPr/>
          </p:nvGrpSpPr>
          <p:grpSpPr>
            <a:xfrm>
              <a:off x="282630" y="3108873"/>
              <a:ext cx="370438" cy="340250"/>
              <a:chOff x="1865447" y="3944504"/>
              <a:chExt cx="217151" cy="199455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5" y="2272159"/>
              <a:ext cx="413159" cy="393065"/>
              <a:chOff x="520730" y="4173296"/>
              <a:chExt cx="413159" cy="393065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282630" y="1704849"/>
              <a:ext cx="325844" cy="301348"/>
              <a:chOff x="1364924" y="4072835"/>
              <a:chExt cx="191010" cy="176650"/>
            </a:xfrm>
          </p:grpSpPr>
          <p:sp>
            <p:nvSpPr>
              <p:cNvPr id="218" name="Google Shape;218;p11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11"/>
          <p:cNvSpPr/>
          <p:nvPr/>
        </p:nvSpPr>
        <p:spPr>
          <a:xfrm>
            <a:off x="6654005" y="35825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 rot="-1178775">
            <a:off x="4153770" y="3969969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"/>
          </p:nvPr>
        </p:nvSpPr>
        <p:spPr>
          <a:xfrm>
            <a:off x="3281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" hasCustomPrompt="1"/>
          </p:nvPr>
        </p:nvSpPr>
        <p:spPr>
          <a:xfrm>
            <a:off x="4118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3"/>
          </p:nvPr>
        </p:nvSpPr>
        <p:spPr>
          <a:xfrm>
            <a:off x="3281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4"/>
          </p:nvPr>
        </p:nvSpPr>
        <p:spPr>
          <a:xfrm>
            <a:off x="713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5" hasCustomPrompt="1"/>
          </p:nvPr>
        </p:nvSpPr>
        <p:spPr>
          <a:xfrm>
            <a:off x="1550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6"/>
          </p:nvPr>
        </p:nvSpPr>
        <p:spPr>
          <a:xfrm>
            <a:off x="713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7"/>
          </p:nvPr>
        </p:nvSpPr>
        <p:spPr>
          <a:xfrm>
            <a:off x="5849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8" hasCustomPrompt="1"/>
          </p:nvPr>
        </p:nvSpPr>
        <p:spPr>
          <a:xfrm>
            <a:off x="6686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849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3281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118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3281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6"/>
          </p:nvPr>
        </p:nvSpPr>
        <p:spPr>
          <a:xfrm>
            <a:off x="713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7" hasCustomPrompt="1"/>
          </p:nvPr>
        </p:nvSpPr>
        <p:spPr>
          <a:xfrm>
            <a:off x="1550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8"/>
          </p:nvPr>
        </p:nvSpPr>
        <p:spPr>
          <a:xfrm>
            <a:off x="713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9"/>
          </p:nvPr>
        </p:nvSpPr>
        <p:spPr>
          <a:xfrm>
            <a:off x="5849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86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21"/>
          </p:nvPr>
        </p:nvSpPr>
        <p:spPr>
          <a:xfrm>
            <a:off x="5849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/>
          <p:nvPr/>
        </p:nvSpPr>
        <p:spPr>
          <a:xfrm rot="-4912581">
            <a:off x="6748163" y="4002081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flipH="1">
            <a:off x="-1341036" y="4023832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8490930" y="3222049"/>
            <a:ext cx="325844" cy="301348"/>
            <a:chOff x="1364924" y="4072835"/>
            <a:chExt cx="191010" cy="176650"/>
          </a:xfrm>
        </p:grpSpPr>
        <p:sp>
          <p:nvSpPr>
            <p:cNvPr id="246" name="Google Shape;246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8671555" y="2272159"/>
            <a:ext cx="413159" cy="393065"/>
            <a:chOff x="520730" y="4173296"/>
            <a:chExt cx="413159" cy="393065"/>
          </a:xfrm>
        </p:grpSpPr>
        <p:sp>
          <p:nvSpPr>
            <p:cNvPr id="249" name="Google Shape;249;p13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282630" y="3108873"/>
            <a:ext cx="370438" cy="340250"/>
            <a:chOff x="1865447" y="3944504"/>
            <a:chExt cx="217151" cy="199455"/>
          </a:xfrm>
        </p:grpSpPr>
        <p:sp>
          <p:nvSpPr>
            <p:cNvPr id="257" name="Google Shape;257;p13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01805" y="2001099"/>
            <a:ext cx="325844" cy="301348"/>
            <a:chOff x="1364924" y="4072835"/>
            <a:chExt cx="191010" cy="176650"/>
          </a:xfrm>
        </p:grpSpPr>
        <p:sp>
          <p:nvSpPr>
            <p:cNvPr id="260" name="Google Shape;260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3">
  <p:cSld name="CUSTOM_4_1_1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8"/>
          <p:cNvSpPr/>
          <p:nvPr/>
        </p:nvSpPr>
        <p:spPr>
          <a:xfrm rot="-1178775">
            <a:off x="119659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8"/>
          <p:cNvSpPr/>
          <p:nvPr/>
        </p:nvSpPr>
        <p:spPr>
          <a:xfrm flipH="1">
            <a:off x="-1557223" y="40580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>
            <a:off x="6119605" y="393635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8"/>
          <p:cNvGrpSpPr/>
          <p:nvPr/>
        </p:nvGrpSpPr>
        <p:grpSpPr>
          <a:xfrm rot="659987">
            <a:off x="-13018" y="2130437"/>
            <a:ext cx="677272" cy="1844972"/>
            <a:chOff x="8526855" y="2372584"/>
            <a:chExt cx="677291" cy="1845025"/>
          </a:xfrm>
        </p:grpSpPr>
        <p:grpSp>
          <p:nvGrpSpPr>
            <p:cNvPr id="408" name="Google Shape;408;p18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409" name="Google Shape;409;p18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8"/>
            <p:cNvGrpSpPr/>
            <p:nvPr/>
          </p:nvGrpSpPr>
          <p:grpSpPr>
            <a:xfrm>
              <a:off x="8526855" y="2372584"/>
              <a:ext cx="677291" cy="1845025"/>
              <a:chOff x="123530" y="3298509"/>
              <a:chExt cx="677291" cy="1845025"/>
            </a:xfrm>
          </p:grpSpPr>
          <p:grpSp>
            <p:nvGrpSpPr>
              <p:cNvPr id="412" name="Google Shape;412;p18"/>
              <p:cNvGrpSpPr/>
              <p:nvPr/>
            </p:nvGrpSpPr>
            <p:grpSpPr>
              <a:xfrm>
                <a:off x="474976" y="4842186"/>
                <a:ext cx="325844" cy="301348"/>
                <a:chOff x="1545347" y="5535970"/>
                <a:chExt cx="191010" cy="176650"/>
              </a:xfrm>
            </p:grpSpPr>
            <p:sp>
              <p:nvSpPr>
                <p:cNvPr id="413" name="Google Shape;413;p18"/>
                <p:cNvSpPr/>
                <p:nvPr/>
              </p:nvSpPr>
              <p:spPr>
                <a:xfrm>
                  <a:off x="1545347" y="5535970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618012" y="5613752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" name="Google Shape;415;p18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416" name="Google Shape;416;p18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8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8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8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8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8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3" name="Google Shape;423;p18"/>
          <p:cNvGrpSpPr/>
          <p:nvPr/>
        </p:nvGrpSpPr>
        <p:grpSpPr>
          <a:xfrm rot="10800000">
            <a:off x="8430905" y="1939896"/>
            <a:ext cx="651370" cy="1940402"/>
            <a:chOff x="8492630" y="1112096"/>
            <a:chExt cx="651370" cy="1940402"/>
          </a:xfrm>
        </p:grpSpPr>
        <p:grpSp>
          <p:nvGrpSpPr>
            <p:cNvPr id="424" name="Google Shape;424;p18"/>
            <p:cNvGrpSpPr/>
            <p:nvPr/>
          </p:nvGrpSpPr>
          <p:grpSpPr>
            <a:xfrm>
              <a:off x="8712130" y="1895049"/>
              <a:ext cx="431870" cy="1157449"/>
              <a:chOff x="8607305" y="2705499"/>
              <a:chExt cx="431870" cy="1157449"/>
            </a:xfrm>
          </p:grpSpPr>
          <p:grpSp>
            <p:nvGrpSpPr>
              <p:cNvPr id="425" name="Google Shape;425;p18"/>
              <p:cNvGrpSpPr/>
              <p:nvPr/>
            </p:nvGrpSpPr>
            <p:grpSpPr>
              <a:xfrm>
                <a:off x="8607305" y="3522698"/>
                <a:ext cx="370438" cy="340250"/>
                <a:chOff x="1865447" y="3944504"/>
                <a:chExt cx="217151" cy="199455"/>
              </a:xfrm>
            </p:grpSpPr>
            <p:sp>
              <p:nvSpPr>
                <p:cNvPr id="426" name="Google Shape;426;p18"/>
                <p:cNvSpPr/>
                <p:nvPr/>
              </p:nvSpPr>
              <p:spPr>
                <a:xfrm>
                  <a:off x="1865447" y="3944504"/>
                  <a:ext cx="217151" cy="19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1747" extrusionOk="0">
                      <a:moveTo>
                        <a:pt x="868" y="0"/>
                      </a:moveTo>
                      <a:cubicBezTo>
                        <a:pt x="797" y="0"/>
                        <a:pt x="725" y="31"/>
                        <a:pt x="679" y="82"/>
                      </a:cubicBezTo>
                      <a:cubicBezTo>
                        <a:pt x="599" y="180"/>
                        <a:pt x="581" y="314"/>
                        <a:pt x="617" y="439"/>
                      </a:cubicBezTo>
                      <a:cubicBezTo>
                        <a:pt x="625" y="492"/>
                        <a:pt x="652" y="546"/>
                        <a:pt x="679" y="599"/>
                      </a:cubicBezTo>
                      <a:cubicBezTo>
                        <a:pt x="684" y="614"/>
                        <a:pt x="699" y="648"/>
                        <a:pt x="717" y="679"/>
                      </a:cubicBezTo>
                      <a:lnTo>
                        <a:pt x="717" y="679"/>
                      </a:lnTo>
                      <a:cubicBezTo>
                        <a:pt x="659" y="621"/>
                        <a:pt x="596" y="569"/>
                        <a:pt x="527" y="528"/>
                      </a:cubicBezTo>
                      <a:cubicBezTo>
                        <a:pt x="453" y="485"/>
                        <a:pt x="366" y="459"/>
                        <a:pt x="284" y="459"/>
                      </a:cubicBezTo>
                      <a:cubicBezTo>
                        <a:pt x="247" y="459"/>
                        <a:pt x="212" y="464"/>
                        <a:pt x="179" y="475"/>
                      </a:cubicBezTo>
                      <a:cubicBezTo>
                        <a:pt x="99" y="501"/>
                        <a:pt x="28" y="555"/>
                        <a:pt x="10" y="635"/>
                      </a:cubicBezTo>
                      <a:cubicBezTo>
                        <a:pt x="1" y="698"/>
                        <a:pt x="28" y="769"/>
                        <a:pt x="63" y="822"/>
                      </a:cubicBezTo>
                      <a:cubicBezTo>
                        <a:pt x="173" y="972"/>
                        <a:pt x="373" y="1031"/>
                        <a:pt x="559" y="1031"/>
                      </a:cubicBezTo>
                      <a:cubicBezTo>
                        <a:pt x="559" y="1031"/>
                        <a:pt x="559" y="1031"/>
                        <a:pt x="560" y="1031"/>
                      </a:cubicBezTo>
                      <a:lnTo>
                        <a:pt x="560" y="1031"/>
                      </a:lnTo>
                      <a:cubicBezTo>
                        <a:pt x="460" y="1040"/>
                        <a:pt x="363" y="1067"/>
                        <a:pt x="278" y="1117"/>
                      </a:cubicBezTo>
                      <a:cubicBezTo>
                        <a:pt x="224" y="1144"/>
                        <a:pt x="162" y="1188"/>
                        <a:pt x="144" y="1251"/>
                      </a:cubicBezTo>
                      <a:cubicBezTo>
                        <a:pt x="99" y="1358"/>
                        <a:pt x="162" y="1483"/>
                        <a:pt x="260" y="1536"/>
                      </a:cubicBezTo>
                      <a:cubicBezTo>
                        <a:pt x="313" y="1563"/>
                        <a:pt x="369" y="1574"/>
                        <a:pt x="426" y="1574"/>
                      </a:cubicBezTo>
                      <a:cubicBezTo>
                        <a:pt x="483" y="1574"/>
                        <a:pt x="541" y="1563"/>
                        <a:pt x="599" y="1545"/>
                      </a:cubicBezTo>
                      <a:cubicBezTo>
                        <a:pt x="661" y="1518"/>
                        <a:pt x="724" y="1492"/>
                        <a:pt x="768" y="1447"/>
                      </a:cubicBezTo>
                      <a:cubicBezTo>
                        <a:pt x="807" y="1400"/>
                        <a:pt x="833" y="1346"/>
                        <a:pt x="826" y="1285"/>
                      </a:cubicBezTo>
                      <a:lnTo>
                        <a:pt x="826" y="1285"/>
                      </a:lnTo>
                      <a:cubicBezTo>
                        <a:pt x="845" y="1383"/>
                        <a:pt x="879" y="1481"/>
                        <a:pt x="929" y="1563"/>
                      </a:cubicBezTo>
                      <a:cubicBezTo>
                        <a:pt x="982" y="1652"/>
                        <a:pt x="1071" y="1732"/>
                        <a:pt x="1179" y="1741"/>
                      </a:cubicBezTo>
                      <a:cubicBezTo>
                        <a:pt x="1195" y="1745"/>
                        <a:pt x="1211" y="1747"/>
                        <a:pt x="1227" y="1747"/>
                      </a:cubicBezTo>
                      <a:cubicBezTo>
                        <a:pt x="1290" y="1747"/>
                        <a:pt x="1348" y="1720"/>
                        <a:pt x="1384" y="1670"/>
                      </a:cubicBezTo>
                      <a:cubicBezTo>
                        <a:pt x="1428" y="1616"/>
                        <a:pt x="1428" y="1554"/>
                        <a:pt x="1428" y="1492"/>
                      </a:cubicBezTo>
                      <a:cubicBezTo>
                        <a:pt x="1419" y="1313"/>
                        <a:pt x="1339" y="1135"/>
                        <a:pt x="1214" y="1001"/>
                      </a:cubicBezTo>
                      <a:lnTo>
                        <a:pt x="1214" y="1001"/>
                      </a:lnTo>
                      <a:cubicBezTo>
                        <a:pt x="1292" y="1043"/>
                        <a:pt x="1386" y="1069"/>
                        <a:pt x="1480" y="1069"/>
                      </a:cubicBezTo>
                      <a:cubicBezTo>
                        <a:pt x="1504" y="1069"/>
                        <a:pt x="1529" y="1067"/>
                        <a:pt x="1553" y="1063"/>
                      </a:cubicBezTo>
                      <a:cubicBezTo>
                        <a:pt x="1669" y="1037"/>
                        <a:pt x="1776" y="974"/>
                        <a:pt x="1839" y="876"/>
                      </a:cubicBezTo>
                      <a:cubicBezTo>
                        <a:pt x="1883" y="814"/>
                        <a:pt x="1901" y="733"/>
                        <a:pt x="1865" y="662"/>
                      </a:cubicBezTo>
                      <a:cubicBezTo>
                        <a:pt x="1848" y="626"/>
                        <a:pt x="1803" y="599"/>
                        <a:pt x="1758" y="582"/>
                      </a:cubicBezTo>
                      <a:cubicBezTo>
                        <a:pt x="1674" y="542"/>
                        <a:pt x="1584" y="518"/>
                        <a:pt x="1493" y="518"/>
                      </a:cubicBezTo>
                      <a:cubicBezTo>
                        <a:pt x="1460" y="518"/>
                        <a:pt x="1426" y="521"/>
                        <a:pt x="1393" y="528"/>
                      </a:cubicBezTo>
                      <a:cubicBezTo>
                        <a:pt x="1268" y="555"/>
                        <a:pt x="1152" y="626"/>
                        <a:pt x="1089" y="733"/>
                      </a:cubicBezTo>
                      <a:cubicBezTo>
                        <a:pt x="1134" y="564"/>
                        <a:pt x="1134" y="376"/>
                        <a:pt x="1089" y="207"/>
                      </a:cubicBezTo>
                      <a:cubicBezTo>
                        <a:pt x="1080" y="153"/>
                        <a:pt x="1054" y="91"/>
                        <a:pt x="1009" y="55"/>
                      </a:cubicBezTo>
                      <a:cubicBezTo>
                        <a:pt x="971" y="17"/>
                        <a:pt x="920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8"/>
                <p:cNvSpPr/>
                <p:nvPr/>
              </p:nvSpPr>
              <p:spPr>
                <a:xfrm>
                  <a:off x="1949017" y="4031156"/>
                  <a:ext cx="36763" cy="3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32" extrusionOk="0">
                      <a:moveTo>
                        <a:pt x="161" y="1"/>
                      </a:moveTo>
                      <a:cubicBezTo>
                        <a:pt x="72" y="1"/>
                        <a:pt x="0" y="81"/>
                        <a:pt x="0" y="170"/>
                      </a:cubicBezTo>
                      <a:cubicBezTo>
                        <a:pt x="0" y="260"/>
                        <a:pt x="72" y="331"/>
                        <a:pt x="161" y="331"/>
                      </a:cubicBezTo>
                      <a:cubicBezTo>
                        <a:pt x="250" y="331"/>
                        <a:pt x="322" y="260"/>
                        <a:pt x="322" y="170"/>
                      </a:cubicBezTo>
                      <a:cubicBezTo>
                        <a:pt x="322" y="81"/>
                        <a:pt x="25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" name="Google Shape;428;p18"/>
              <p:cNvGrpSpPr/>
              <p:nvPr/>
            </p:nvGrpSpPr>
            <p:grpSpPr>
              <a:xfrm>
                <a:off x="8713330" y="2705499"/>
                <a:ext cx="325844" cy="301348"/>
                <a:chOff x="1364924" y="4072835"/>
                <a:chExt cx="191010" cy="176650"/>
              </a:xfrm>
            </p:grpSpPr>
            <p:sp>
              <p:nvSpPr>
                <p:cNvPr id="429" name="Google Shape;429;p18"/>
                <p:cNvSpPr/>
                <p:nvPr/>
              </p:nvSpPr>
              <p:spPr>
                <a:xfrm>
                  <a:off x="1364924" y="4072835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8"/>
                <p:cNvSpPr/>
                <p:nvPr/>
              </p:nvSpPr>
              <p:spPr>
                <a:xfrm>
                  <a:off x="1437590" y="4150617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1" name="Google Shape;431;p18"/>
            <p:cNvGrpSpPr/>
            <p:nvPr/>
          </p:nvGrpSpPr>
          <p:grpSpPr>
            <a:xfrm>
              <a:off x="8492630" y="1112096"/>
              <a:ext cx="413159" cy="393065"/>
              <a:chOff x="520730" y="4173296"/>
              <a:chExt cx="413159" cy="393065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18"/>
          <p:cNvSpPr/>
          <p:nvPr/>
        </p:nvSpPr>
        <p:spPr>
          <a:xfrm rot="-1178775">
            <a:off x="416434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4" r:id="rId9"/>
    <p:sldLayoutId id="2147483673" r:id="rId10"/>
    <p:sldLayoutId id="2147483674" r:id="rId11"/>
    <p:sldLayoutId id="2147483675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gif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gif"/><Relationship Id="rId5" Type="http://schemas.openxmlformats.org/officeDocument/2006/relationships/image" Target="../media/image10.png"/><Relationship Id="rId15" Type="http://schemas.openxmlformats.org/officeDocument/2006/relationships/image" Target="../media/image20.gif"/><Relationship Id="rId10" Type="http://schemas.openxmlformats.org/officeDocument/2006/relationships/image" Target="../media/image15.gif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>
            <a:spLocks noGrp="1"/>
          </p:cNvSpPr>
          <p:nvPr>
            <p:ph type="ctrTitle"/>
          </p:nvPr>
        </p:nvSpPr>
        <p:spPr>
          <a:xfrm>
            <a:off x="3780550" y="790752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PERSONAGEM EMPÁTICA PARA JOGOS DIGITAIS: O CASO DO JOGO DIGITAL “onegai”</a:t>
            </a:r>
            <a:br>
              <a:rPr lang="en" sz="2400" dirty="0">
                <a:solidFill>
                  <a:schemeClr val="lt2"/>
                </a:solidFill>
              </a:rPr>
            </a:br>
            <a:br>
              <a:rPr lang="en" sz="2400" dirty="0">
                <a:solidFill>
                  <a:schemeClr val="lt2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DEFESA DA DISSERTAÇÃO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sz="1200" dirty="0">
                <a:solidFill>
                  <a:schemeClr val="dk1"/>
                </a:solidFill>
              </a:rPr>
              <a:t>ANTHONY DOS SANTOS PEREIRA</a:t>
            </a:r>
            <a:endParaRPr sz="3500" dirty="0">
              <a:solidFill>
                <a:schemeClr val="accent1"/>
              </a:solidFill>
            </a:endParaRPr>
          </a:p>
        </p:txBody>
      </p:sp>
      <p:sp>
        <p:nvSpPr>
          <p:cNvPr id="62" name="Google Shape;866;p35">
            <a:extLst>
              <a:ext uri="{FF2B5EF4-FFF2-40B4-BE49-F238E27FC236}">
                <a16:creationId xmlns:a16="http://schemas.microsoft.com/office/drawing/2014/main" id="{CB2C2553-7F84-73CF-1651-85C2AC8852FC}"/>
              </a:ext>
            </a:extLst>
          </p:cNvPr>
          <p:cNvSpPr txBox="1">
            <a:spLocks/>
          </p:cNvSpPr>
          <p:nvPr/>
        </p:nvSpPr>
        <p:spPr>
          <a:xfrm>
            <a:off x="4603803" y="2154029"/>
            <a:ext cx="3016393" cy="18518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latin typeface="Fira Sans" panose="020B0503050000020004" pitchFamily="34" charset="0"/>
              </a:rPr>
              <a:t>Dissertação apresentada à Universidade de Aveiro para cumprimento dos requisitos necessários à obtenção do grau de Mestre em Mestrado em Desenvolvimento de Jogos Digitais</a:t>
            </a:r>
            <a:endParaRPr lang="en-US" sz="1000" dirty="0">
              <a:latin typeface="Fira Sans" panose="020B0503050000020004" pitchFamily="34" charset="0"/>
            </a:endParaRPr>
          </a:p>
        </p:txBody>
      </p:sp>
      <p:pic>
        <p:nvPicPr>
          <p:cNvPr id="1028" name="Picture 4" descr="Comissões de curso do DeCA 2022-2023 1º CICLO Licenciatura em Design | 8246  Licenciatura em Música | 8218">
            <a:extLst>
              <a:ext uri="{FF2B5EF4-FFF2-40B4-BE49-F238E27FC236}">
                <a16:creationId xmlns:a16="http://schemas.microsoft.com/office/drawing/2014/main" id="{D458C764-0A4D-5964-3D62-C95A67FC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89" b="21662"/>
          <a:stretch/>
        </p:blipFill>
        <p:spPr bwMode="auto">
          <a:xfrm>
            <a:off x="4267676" y="34158"/>
            <a:ext cx="3474234" cy="4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6" name="Picture 755">
            <a:extLst>
              <a:ext uri="{FF2B5EF4-FFF2-40B4-BE49-F238E27FC236}">
                <a16:creationId xmlns:a16="http://schemas.microsoft.com/office/drawing/2014/main" id="{9DE0509B-3A6B-2BEB-B70C-37F2F18E7F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73200" y="-860841"/>
            <a:ext cx="8392094" cy="60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8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445405" y="2909938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711291" y="3050996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DEMO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976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EEB1DC3A-0570-E265-E338-6ABA6C712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r="33145" b="33317"/>
          <a:stretch/>
        </p:blipFill>
        <p:spPr>
          <a:xfrm>
            <a:off x="2186053" y="1154197"/>
            <a:ext cx="2615147" cy="1467237"/>
          </a:xfrm>
          <a:prstGeom prst="rect">
            <a:avLst/>
          </a:prstGeom>
        </p:spPr>
      </p:pic>
      <p:pic>
        <p:nvPicPr>
          <p:cNvPr id="979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4AB643C0-8F4F-0BED-2284-B16ADFB8B3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-1" r="33145" b="34362"/>
          <a:stretch/>
        </p:blipFill>
        <p:spPr>
          <a:xfrm>
            <a:off x="6040465" y="620254"/>
            <a:ext cx="2659476" cy="1468751"/>
          </a:xfrm>
          <a:prstGeom prst="rect">
            <a:avLst/>
          </a:prstGeom>
        </p:spPr>
      </p:pic>
      <p:pic>
        <p:nvPicPr>
          <p:cNvPr id="981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CFBF04D3-DF7D-0F55-63BF-FE00623E873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r="33145" b="33731"/>
          <a:stretch/>
        </p:blipFill>
        <p:spPr>
          <a:xfrm>
            <a:off x="5246605" y="2532062"/>
            <a:ext cx="3717682" cy="2072876"/>
          </a:xfrm>
          <a:prstGeom prst="rect">
            <a:avLst/>
          </a:prstGeom>
        </p:spPr>
      </p:pic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0" y="4721962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https://anth0nypereira.itch.io/onegai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D31E30-72DF-E2DF-8AAE-9A0D2EED2827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289F07-2143-1133-273E-A476E1CC7C41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1E0FBF0-99CF-FC73-C274-AE53F0EC0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F46133E-9322-8FD7-8D7B-66948814EEC0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D08DE7F-B440-2C7D-D13F-630E8411AB4B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14CA89-3E84-9881-709F-82921A9B05F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37321E-AB1F-8FC0-D6FB-9F299F93A2D4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CB451F-AEC4-8EAF-7EF3-7454894BDF7B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7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19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749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30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7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9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7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1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98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920176" flipH="1">
            <a:off x="3474745" y="3003327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110989" y="3417041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08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PROCEDIMENTO DE AVALIAÇÃO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340306" y="918067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Instrumentos</a:t>
            </a:r>
            <a:r>
              <a:rPr lang="en-US" b="1" dirty="0"/>
              <a:t>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Escala de </a:t>
            </a:r>
            <a:r>
              <a:rPr lang="en-US" sz="1100" dirty="0" err="1"/>
              <a:t>avaliação</a:t>
            </a:r>
            <a:r>
              <a:rPr lang="en-US" sz="1100" dirty="0"/>
              <a:t> de </a:t>
            </a:r>
            <a:r>
              <a:rPr lang="en-US" sz="1100" dirty="0" err="1"/>
              <a:t>empatia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personagem </a:t>
            </a:r>
            <a:r>
              <a:rPr lang="en-US" sz="1100" dirty="0" err="1"/>
              <a:t>fictícia</a:t>
            </a:r>
            <a:r>
              <a:rPr lang="en-US" sz="1100" dirty="0"/>
              <a:t> num </a:t>
            </a:r>
            <a:r>
              <a:rPr lang="en-US" sz="1100" dirty="0" err="1"/>
              <a:t>contexto</a:t>
            </a:r>
            <a:r>
              <a:rPr lang="en-US" sz="1100" dirty="0"/>
              <a:t> de um </a:t>
            </a:r>
            <a:r>
              <a:rPr lang="en-US" sz="1100" dirty="0" err="1"/>
              <a:t>jogo</a:t>
            </a:r>
            <a:r>
              <a:rPr lang="en-US" sz="1100" dirty="0"/>
              <a:t> digital;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Heurísticas</a:t>
            </a:r>
            <a:r>
              <a:rPr lang="en-US" sz="1100" dirty="0"/>
              <a:t> para a </a:t>
            </a:r>
            <a:r>
              <a:rPr lang="en-US" sz="1100" dirty="0" err="1"/>
              <a:t>medição</a:t>
            </a:r>
            <a:r>
              <a:rPr lang="en-US" sz="1100" dirty="0"/>
              <a:t> da </a:t>
            </a:r>
            <a:r>
              <a:rPr lang="en-US" sz="1100" dirty="0" err="1"/>
              <a:t>usabilidade</a:t>
            </a:r>
            <a:r>
              <a:rPr lang="en-US" sz="1100" dirty="0"/>
              <a:t> do </a:t>
            </a:r>
            <a:r>
              <a:rPr lang="en-US" sz="1100" dirty="0" err="1"/>
              <a:t>protótipo</a:t>
            </a:r>
            <a:r>
              <a:rPr lang="en-US" sz="11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Técnica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  <a:r>
              <a:rPr lang="en-US" sz="1400" dirty="0" err="1"/>
              <a:t>Inquirição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questionário</a:t>
            </a:r>
            <a:r>
              <a:rPr lang="en-US" sz="1400" dirty="0"/>
              <a:t>, </a:t>
            </a:r>
            <a:r>
              <a:rPr lang="en-US" sz="1400" dirty="0" err="1"/>
              <a:t>enviado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e-mail.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Amostra</a:t>
            </a:r>
            <a:r>
              <a:rPr lang="en-US" dirty="0"/>
              <a:t>: </a:t>
            </a:r>
            <a:r>
              <a:rPr lang="en-US" sz="1400" dirty="0"/>
              <a:t>Não </a:t>
            </a:r>
            <a:r>
              <a:rPr lang="en-US" sz="1400" dirty="0" err="1"/>
              <a:t>probabilística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conveniência</a:t>
            </a:r>
            <a:r>
              <a:rPr lang="en-US" sz="1400" dirty="0"/>
              <a:t>; </a:t>
            </a:r>
            <a:r>
              <a:rPr lang="en-US" sz="1400" dirty="0" err="1"/>
              <a:t>Pessoas</a:t>
            </a:r>
            <a:r>
              <a:rPr lang="en-US" sz="1400" dirty="0"/>
              <a:t> que </a:t>
            </a:r>
            <a:r>
              <a:rPr lang="en-US" sz="1400" dirty="0" err="1"/>
              <a:t>jogam</a:t>
            </a:r>
            <a:r>
              <a:rPr lang="en-US" sz="1400" dirty="0"/>
              <a:t> </a:t>
            </a:r>
            <a:r>
              <a:rPr lang="en-US" sz="1400" dirty="0" err="1"/>
              <a:t>videojogos</a:t>
            </a:r>
            <a:r>
              <a:rPr lang="en-US" sz="14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4" name="Google Shape;961;p38">
            <a:extLst>
              <a:ext uri="{FF2B5EF4-FFF2-40B4-BE49-F238E27FC236}">
                <a16:creationId xmlns:a16="http://schemas.microsoft.com/office/drawing/2014/main" id="{FE6A5A76-158C-102B-2DC0-C22285553140}"/>
              </a:ext>
            </a:extLst>
          </p:cNvPr>
          <p:cNvSpPr txBox="1">
            <a:spLocks/>
          </p:cNvSpPr>
          <p:nvPr/>
        </p:nvSpPr>
        <p:spPr>
          <a:xfrm>
            <a:off x="4948126" y="704760"/>
            <a:ext cx="4056220" cy="40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Estrutura</a:t>
            </a:r>
            <a:r>
              <a:rPr lang="en-US" b="1" dirty="0"/>
              <a:t> do </a:t>
            </a:r>
            <a:r>
              <a:rPr lang="en-US" b="1" dirty="0" err="1"/>
              <a:t>questionário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Dividido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cinco</a:t>
            </a:r>
            <a:r>
              <a:rPr lang="en-US" sz="1400" dirty="0"/>
              <a:t> </a:t>
            </a:r>
            <a:r>
              <a:rPr lang="en-US" sz="1400" dirty="0" err="1"/>
              <a:t>secções</a:t>
            </a:r>
            <a:r>
              <a:rPr lang="en-US" sz="1400" dirty="0"/>
              <a:t>: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About Yourself </a:t>
            </a:r>
            <a:r>
              <a:rPr lang="en-US" sz="1400" dirty="0"/>
              <a:t>– </a:t>
            </a:r>
            <a:r>
              <a:rPr lang="en-US" sz="1400" dirty="0" err="1"/>
              <a:t>caracterização</a:t>
            </a:r>
            <a:r>
              <a:rPr lang="en-US" sz="1400" dirty="0"/>
              <a:t> </a:t>
            </a:r>
            <a:r>
              <a:rPr lang="en-US" sz="1400" dirty="0" err="1"/>
              <a:t>demográfica</a:t>
            </a:r>
            <a:r>
              <a:rPr lang="en-US" sz="1400" dirty="0"/>
              <a:t> da </a:t>
            </a:r>
            <a:r>
              <a:rPr lang="en-US" sz="1400" dirty="0" err="1"/>
              <a:t>amostra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Gaming habits </a:t>
            </a:r>
            <a:r>
              <a:rPr lang="en-US" sz="1400" dirty="0"/>
              <a:t>– </a:t>
            </a:r>
            <a:r>
              <a:rPr lang="en-US" sz="1400" dirty="0" err="1"/>
              <a:t>hábitos</a:t>
            </a:r>
            <a:r>
              <a:rPr lang="en-US" sz="1400" dirty="0"/>
              <a:t> dos </a:t>
            </a:r>
            <a:r>
              <a:rPr lang="en-US" sz="1400" dirty="0" err="1"/>
              <a:t>participantes</a:t>
            </a:r>
            <a:r>
              <a:rPr lang="en-US" sz="1400" dirty="0"/>
              <a:t> </a:t>
            </a:r>
            <a:r>
              <a:rPr lang="en-US" sz="1400" dirty="0" err="1"/>
              <a:t>relativamente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ato</a:t>
            </a:r>
            <a:r>
              <a:rPr lang="en-US" sz="1400" dirty="0"/>
              <a:t> de </a:t>
            </a:r>
            <a:r>
              <a:rPr lang="en-US" sz="1400" dirty="0" err="1"/>
              <a:t>jogar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Interpersonal reactivity </a:t>
            </a:r>
            <a:r>
              <a:rPr lang="en-US" sz="1400" dirty="0"/>
              <a:t>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pessoa</a:t>
            </a:r>
            <a:r>
              <a:rPr lang="en-US" sz="1400" dirty="0"/>
              <a:t> real (Davis, 1980);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Relationship with the digital game and the characters</a:t>
            </a:r>
            <a:r>
              <a:rPr lang="en-US" sz="1400" dirty="0"/>
              <a:t> 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personagens</a:t>
            </a:r>
            <a:r>
              <a:rPr lang="en-US" sz="1400" dirty="0"/>
              <a:t> de </a:t>
            </a:r>
            <a:r>
              <a:rPr lang="en-US" sz="1400" dirty="0" err="1"/>
              <a:t>videojogos</a:t>
            </a:r>
            <a:r>
              <a:rPr lang="en-US" sz="1400" dirty="0"/>
              <a:t>, </a:t>
            </a:r>
            <a:r>
              <a:rPr lang="en-US" sz="1400" dirty="0" err="1"/>
              <a:t>baseada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anterior (Davis &amp; Ribeiro, 2023);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dirty="0"/>
              <a:t>Usability of the digital game</a:t>
            </a:r>
            <a:r>
              <a:rPr lang="en-US" sz="1400" dirty="0"/>
              <a:t> – </a:t>
            </a:r>
            <a:r>
              <a:rPr lang="en-US" sz="1400" dirty="0" err="1"/>
              <a:t>avaliação</a:t>
            </a:r>
            <a:r>
              <a:rPr lang="en-US" sz="1400" dirty="0"/>
              <a:t> da </a:t>
            </a:r>
            <a:r>
              <a:rPr lang="en-US" sz="1400" dirty="0" err="1"/>
              <a:t>usabilidade</a:t>
            </a:r>
            <a:r>
              <a:rPr lang="en-US" sz="1400" dirty="0"/>
              <a:t> do </a:t>
            </a:r>
            <a:r>
              <a:rPr lang="en-US" sz="1400" dirty="0" err="1"/>
              <a:t>protótipo</a:t>
            </a:r>
            <a:r>
              <a:rPr lang="en-US" sz="1400" dirty="0"/>
              <a:t> </a:t>
            </a:r>
            <a:r>
              <a:rPr lang="en-US" sz="1400" dirty="0" err="1"/>
              <a:t>através</a:t>
            </a:r>
            <a:r>
              <a:rPr lang="en-US" sz="1400" dirty="0"/>
              <a:t> de </a:t>
            </a:r>
            <a:r>
              <a:rPr lang="en-US" sz="1400" dirty="0" err="1"/>
              <a:t>heurísticas</a:t>
            </a:r>
            <a:r>
              <a:rPr lang="en-US" sz="1400" dirty="0"/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1400" b="0" i="0" u="none" strike="noStrike" baseline="0" dirty="0" err="1">
                <a:solidFill>
                  <a:srgbClr val="000000"/>
                </a:solidFill>
              </a:rPr>
              <a:t>Hochleitner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 et al., 2015).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3FCF34-D890-400F-9BE9-5BDA7341819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B78177-B319-7EEE-962F-675F32BEA6C6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69EBED2-65A7-F47C-887C-667500700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5E6EEB-12D5-68A1-425B-9DF1EAA8050C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B751DE-88CF-4FE1-DF35-D975223B7BE5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7B312C-1ED6-5CB7-D5B4-78A3AA622BE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2FBBC2-5DA3-1BD2-EEED-FC5B0D8F1BF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0C9B3D-1A21-E596-D85D-E54C22D9AAA1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/>
          <p:cNvSpPr txBox="1">
            <a:spLocks noGrp="1"/>
          </p:cNvSpPr>
          <p:nvPr>
            <p:ph type="title"/>
          </p:nvPr>
        </p:nvSpPr>
        <p:spPr>
          <a:xfrm>
            <a:off x="1344840" y="182880"/>
            <a:ext cx="7704000" cy="145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09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CARACTERIZAÇÃO DA AMOSTRA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854" name="Google Shape;854;p34"/>
          <p:cNvGraphicFramePr/>
          <p:nvPr>
            <p:extLst>
              <p:ext uri="{D42A27DB-BD31-4B8C-83A1-F6EECF244321}">
                <p14:modId xmlns:p14="http://schemas.microsoft.com/office/powerpoint/2010/main" val="1353777735"/>
              </p:ext>
            </p:extLst>
          </p:nvPr>
        </p:nvGraphicFramePr>
        <p:xfrm>
          <a:off x="95160" y="1319929"/>
          <a:ext cx="8953680" cy="3678696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93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Número de participantes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 com idade 21-25 anos; 1 com idade 26-30 anos e 3 com idade 31-35 anos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 de género feminino e 5 de género masculino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Escolaridade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“secundário”, 3 com “licenciatura” e 3 com “mestrado”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Naturalidade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 portugueses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Tempo de jogo por semana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“até uma hora por semana”, 2 com “entre 1-4 horas por semana”, 2 com “entre 5-14 horas por semana”, 1 com “15-24 horas por semana” e 1 com “40-50 horas por semana”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Período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mais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ativo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jogar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pré-adolescência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2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3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jovem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adulto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“entre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20 e 30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08377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preferida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dispositivo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móvel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“Nintendo Switch”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0373"/>
                  </a:ext>
                </a:extLst>
              </a:tr>
            </a:tbl>
          </a:graphicData>
        </a:graphic>
      </p:graphicFrame>
      <p:sp>
        <p:nvSpPr>
          <p:cNvPr id="855" name="Google Shape;855;p34"/>
          <p:cNvSpPr txBox="1"/>
          <p:nvPr/>
        </p:nvSpPr>
        <p:spPr>
          <a:xfrm>
            <a:off x="7806600" y="160857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delete this slide when you’re done editing the presentation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19FDBB-8ADE-4A33-5436-6B4C9D39E56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8510DB-624C-E566-7E8F-4786C4BF5C2D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491EEF0-7287-B789-3218-8A4E8DCAC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6E4CFD0-DCC4-051C-7B76-82BBDE04D059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69F1D21-DF5D-78D9-A873-6E8FDA13C549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CF5B0D-2F89-B508-52C7-894C2DB1636E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F667FEF-51A9-1CFE-F24D-C652887E5E2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F01349-664E-685B-0509-3A14ECA9ABF8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93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2;p41">
            <a:extLst>
              <a:ext uri="{FF2B5EF4-FFF2-40B4-BE49-F238E27FC236}">
                <a16:creationId xmlns:a16="http://schemas.microsoft.com/office/drawing/2014/main" id="{7A3B0EDB-8D99-A00E-771B-3E9C79371F1E}"/>
              </a:ext>
            </a:extLst>
          </p:cNvPr>
          <p:cNvSpPr txBox="1">
            <a:spLocks/>
          </p:cNvSpPr>
          <p:nvPr/>
        </p:nvSpPr>
        <p:spPr>
          <a:xfrm>
            <a:off x="464588" y="899354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Escala da empatia para com personagens fictícios possui 27 itens, cada um com resposta 1-5 (escala de Likert)</a:t>
            </a:r>
            <a:endParaRPr lang="pt-BR" sz="1100" b="0" dirty="0"/>
          </a:p>
        </p:txBody>
      </p:sp>
      <p:grpSp>
        <p:nvGrpSpPr>
          <p:cNvPr id="51" name="Google Shape;1487;p38">
            <a:extLst>
              <a:ext uri="{FF2B5EF4-FFF2-40B4-BE49-F238E27FC236}">
                <a16:creationId xmlns:a16="http://schemas.microsoft.com/office/drawing/2014/main" id="{03CEC009-0607-DFEC-5A78-1D50FDA8EE62}"/>
              </a:ext>
            </a:extLst>
          </p:cNvPr>
          <p:cNvGrpSpPr/>
          <p:nvPr/>
        </p:nvGrpSpPr>
        <p:grpSpPr>
          <a:xfrm flipH="1">
            <a:off x="9402873" y="1287158"/>
            <a:ext cx="1390044" cy="3451961"/>
            <a:chOff x="6472280" y="2184780"/>
            <a:chExt cx="939295" cy="2332595"/>
          </a:xfrm>
        </p:grpSpPr>
        <p:sp>
          <p:nvSpPr>
            <p:cNvPr id="52" name="Google Shape;1488;p38">
              <a:extLst>
                <a:ext uri="{FF2B5EF4-FFF2-40B4-BE49-F238E27FC236}">
                  <a16:creationId xmlns:a16="http://schemas.microsoft.com/office/drawing/2014/main" id="{0C0FD2D6-4346-1AC6-4B1B-C5948DB784EA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9;p38">
              <a:extLst>
                <a:ext uri="{FF2B5EF4-FFF2-40B4-BE49-F238E27FC236}">
                  <a16:creationId xmlns:a16="http://schemas.microsoft.com/office/drawing/2014/main" id="{216E98B7-624C-FDA0-BA7A-DCE93ABFF822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0;p38">
              <a:extLst>
                <a:ext uri="{FF2B5EF4-FFF2-40B4-BE49-F238E27FC236}">
                  <a16:creationId xmlns:a16="http://schemas.microsoft.com/office/drawing/2014/main" id="{0854FA20-1502-8C32-FDA5-3DD9A3D73C92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1;p38">
              <a:extLst>
                <a:ext uri="{FF2B5EF4-FFF2-40B4-BE49-F238E27FC236}">
                  <a16:creationId xmlns:a16="http://schemas.microsoft.com/office/drawing/2014/main" id="{43E98C6F-5E98-C96E-716C-74871DD2284B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2;p38">
              <a:extLst>
                <a:ext uri="{FF2B5EF4-FFF2-40B4-BE49-F238E27FC236}">
                  <a16:creationId xmlns:a16="http://schemas.microsoft.com/office/drawing/2014/main" id="{AACCE7D5-59E5-69C7-808F-91CA597E78B3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3;p38">
              <a:extLst>
                <a:ext uri="{FF2B5EF4-FFF2-40B4-BE49-F238E27FC236}">
                  <a16:creationId xmlns:a16="http://schemas.microsoft.com/office/drawing/2014/main" id="{687D3EF3-F6FD-6592-0390-7F044A87F1A0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4;p38">
              <a:extLst>
                <a:ext uri="{FF2B5EF4-FFF2-40B4-BE49-F238E27FC236}">
                  <a16:creationId xmlns:a16="http://schemas.microsoft.com/office/drawing/2014/main" id="{482F2A1A-EE19-2671-1B3C-293C8610D9C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5;p38">
              <a:extLst>
                <a:ext uri="{FF2B5EF4-FFF2-40B4-BE49-F238E27FC236}">
                  <a16:creationId xmlns:a16="http://schemas.microsoft.com/office/drawing/2014/main" id="{FA6AEDB4-D25F-1FD2-CF35-215E8A70B34F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6;p38">
              <a:extLst>
                <a:ext uri="{FF2B5EF4-FFF2-40B4-BE49-F238E27FC236}">
                  <a16:creationId xmlns:a16="http://schemas.microsoft.com/office/drawing/2014/main" id="{8F66C96D-51FB-4570-CEE5-6C8CB2EF7C6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7;p38">
              <a:extLst>
                <a:ext uri="{FF2B5EF4-FFF2-40B4-BE49-F238E27FC236}">
                  <a16:creationId xmlns:a16="http://schemas.microsoft.com/office/drawing/2014/main" id="{0773A33D-11D6-C915-F9E6-C674B798711C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98;p38">
              <a:extLst>
                <a:ext uri="{FF2B5EF4-FFF2-40B4-BE49-F238E27FC236}">
                  <a16:creationId xmlns:a16="http://schemas.microsoft.com/office/drawing/2014/main" id="{FB89F200-2EC5-B879-876B-76903296CBF5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9;p38">
              <a:extLst>
                <a:ext uri="{FF2B5EF4-FFF2-40B4-BE49-F238E27FC236}">
                  <a16:creationId xmlns:a16="http://schemas.microsoft.com/office/drawing/2014/main" id="{0DB8910B-3195-C70E-B2A6-807676AA57B3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00;p38">
              <a:extLst>
                <a:ext uri="{FF2B5EF4-FFF2-40B4-BE49-F238E27FC236}">
                  <a16:creationId xmlns:a16="http://schemas.microsoft.com/office/drawing/2014/main" id="{8DF7C114-EC32-57F8-2F69-29EAD3CE3A2D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01;p38">
              <a:extLst>
                <a:ext uri="{FF2B5EF4-FFF2-40B4-BE49-F238E27FC236}">
                  <a16:creationId xmlns:a16="http://schemas.microsoft.com/office/drawing/2014/main" id="{BC21C8F7-E5BD-DD2F-00FF-A66FCE36638F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02;p38">
              <a:extLst>
                <a:ext uri="{FF2B5EF4-FFF2-40B4-BE49-F238E27FC236}">
                  <a16:creationId xmlns:a16="http://schemas.microsoft.com/office/drawing/2014/main" id="{C1CEC1F5-B578-D1D6-B0EA-15A0DA115E0A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03;p38">
              <a:extLst>
                <a:ext uri="{FF2B5EF4-FFF2-40B4-BE49-F238E27FC236}">
                  <a16:creationId xmlns:a16="http://schemas.microsoft.com/office/drawing/2014/main" id="{F6FD171F-53F9-F996-B2C7-0ADC4C44F07B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04;p38">
              <a:extLst>
                <a:ext uri="{FF2B5EF4-FFF2-40B4-BE49-F238E27FC236}">
                  <a16:creationId xmlns:a16="http://schemas.microsoft.com/office/drawing/2014/main" id="{236C3701-38BC-6E56-5959-45092FC1D514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05;p38">
              <a:extLst>
                <a:ext uri="{FF2B5EF4-FFF2-40B4-BE49-F238E27FC236}">
                  <a16:creationId xmlns:a16="http://schemas.microsoft.com/office/drawing/2014/main" id="{36EA480C-E97C-08D1-12EB-B8D436980EAD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06;p38">
              <a:extLst>
                <a:ext uri="{FF2B5EF4-FFF2-40B4-BE49-F238E27FC236}">
                  <a16:creationId xmlns:a16="http://schemas.microsoft.com/office/drawing/2014/main" id="{E501C7BE-69C0-982A-C509-85866805A4B1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07;p38">
              <a:extLst>
                <a:ext uri="{FF2B5EF4-FFF2-40B4-BE49-F238E27FC236}">
                  <a16:creationId xmlns:a16="http://schemas.microsoft.com/office/drawing/2014/main" id="{05D916B0-FD29-DA68-B785-369782789522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08;p38">
              <a:extLst>
                <a:ext uri="{FF2B5EF4-FFF2-40B4-BE49-F238E27FC236}">
                  <a16:creationId xmlns:a16="http://schemas.microsoft.com/office/drawing/2014/main" id="{917D7DAA-5270-BDC0-DA3C-8E4DD3AE9BDA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09;p38">
              <a:extLst>
                <a:ext uri="{FF2B5EF4-FFF2-40B4-BE49-F238E27FC236}">
                  <a16:creationId xmlns:a16="http://schemas.microsoft.com/office/drawing/2014/main" id="{C387DFC5-C7D6-B9DB-BB4A-6E5BEBB64994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10;p38">
              <a:extLst>
                <a:ext uri="{FF2B5EF4-FFF2-40B4-BE49-F238E27FC236}">
                  <a16:creationId xmlns:a16="http://schemas.microsoft.com/office/drawing/2014/main" id="{15324B11-CD30-04DA-9605-245B8B8BF52E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11;p38">
              <a:extLst>
                <a:ext uri="{FF2B5EF4-FFF2-40B4-BE49-F238E27FC236}">
                  <a16:creationId xmlns:a16="http://schemas.microsoft.com/office/drawing/2014/main" id="{1C877214-D6EB-50EE-344D-4F6F72F08D95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12;p38">
              <a:extLst>
                <a:ext uri="{FF2B5EF4-FFF2-40B4-BE49-F238E27FC236}">
                  <a16:creationId xmlns:a16="http://schemas.microsoft.com/office/drawing/2014/main" id="{C857BF66-A537-3E02-D8C1-B1CA18C78752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13;p38">
              <a:extLst>
                <a:ext uri="{FF2B5EF4-FFF2-40B4-BE49-F238E27FC236}">
                  <a16:creationId xmlns:a16="http://schemas.microsoft.com/office/drawing/2014/main" id="{D5F7C92C-67D8-3ADC-4E41-901D5323BD00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14;p38">
              <a:extLst>
                <a:ext uri="{FF2B5EF4-FFF2-40B4-BE49-F238E27FC236}">
                  <a16:creationId xmlns:a16="http://schemas.microsoft.com/office/drawing/2014/main" id="{83C57F40-2649-7CC4-5C20-81A7777FB22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15;p38">
              <a:extLst>
                <a:ext uri="{FF2B5EF4-FFF2-40B4-BE49-F238E27FC236}">
                  <a16:creationId xmlns:a16="http://schemas.microsoft.com/office/drawing/2014/main" id="{015D826A-3348-C061-0114-2B6E41036C09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16;p38">
              <a:extLst>
                <a:ext uri="{FF2B5EF4-FFF2-40B4-BE49-F238E27FC236}">
                  <a16:creationId xmlns:a16="http://schemas.microsoft.com/office/drawing/2014/main" id="{7BB69450-8C40-B9D1-1063-D34A4B1B3C3A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17;p38">
              <a:extLst>
                <a:ext uri="{FF2B5EF4-FFF2-40B4-BE49-F238E27FC236}">
                  <a16:creationId xmlns:a16="http://schemas.microsoft.com/office/drawing/2014/main" id="{1898C3CF-A338-800D-988C-02E7D601B254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18;p38">
              <a:extLst>
                <a:ext uri="{FF2B5EF4-FFF2-40B4-BE49-F238E27FC236}">
                  <a16:creationId xmlns:a16="http://schemas.microsoft.com/office/drawing/2014/main" id="{136C0C71-45A8-8CD9-2ADC-DD09872D7F92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19;p38">
              <a:extLst>
                <a:ext uri="{FF2B5EF4-FFF2-40B4-BE49-F238E27FC236}">
                  <a16:creationId xmlns:a16="http://schemas.microsoft.com/office/drawing/2014/main" id="{F41B9FC1-131E-0E5C-63ED-12989451CA4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0;p38">
              <a:extLst>
                <a:ext uri="{FF2B5EF4-FFF2-40B4-BE49-F238E27FC236}">
                  <a16:creationId xmlns:a16="http://schemas.microsoft.com/office/drawing/2014/main" id="{BAFC2A41-AEBD-3A27-C8F2-032D052B0CCF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1;p38">
              <a:extLst>
                <a:ext uri="{FF2B5EF4-FFF2-40B4-BE49-F238E27FC236}">
                  <a16:creationId xmlns:a16="http://schemas.microsoft.com/office/drawing/2014/main" id="{06A6A196-41AB-B1B4-5789-516CBAF2F09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2;p38">
              <a:extLst>
                <a:ext uri="{FF2B5EF4-FFF2-40B4-BE49-F238E27FC236}">
                  <a16:creationId xmlns:a16="http://schemas.microsoft.com/office/drawing/2014/main" id="{9E0705E3-5E6F-4EB8-363A-D0EBB60E5ACD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3;p38">
              <a:extLst>
                <a:ext uri="{FF2B5EF4-FFF2-40B4-BE49-F238E27FC236}">
                  <a16:creationId xmlns:a16="http://schemas.microsoft.com/office/drawing/2014/main" id="{FE07830E-8C3F-5E50-72B7-B2E5D20F9F25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34601" y="-104391"/>
            <a:ext cx="7704000" cy="147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10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 </a:t>
            </a:r>
            <a:r>
              <a:rPr lang="en" sz="2000" dirty="0">
                <a:solidFill>
                  <a:schemeClr val="tx1"/>
                </a:solidFill>
              </a:rPr>
              <a:t>RESULTADOS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6703571" y="3865689"/>
            <a:ext cx="2522928" cy="106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Valor médio final da empatia pelo protagonista “OLD MAN”: 2,79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Desvio-padrão:</a:t>
            </a:r>
            <a:r>
              <a:rPr lang="en" sz="1100" b="0" dirty="0"/>
              <a:t> 0,6</a:t>
            </a:r>
            <a:endParaRPr sz="1100" b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>
            <a:off x="-933657" y="3517541"/>
            <a:ext cx="673915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 rot="2880062">
            <a:off x="10511921" y="2185679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864B77-74A0-CBBF-205A-E1B087B2E8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33" y="1945948"/>
            <a:ext cx="2796387" cy="1643203"/>
          </a:xfrm>
          <a:prstGeom prst="rect">
            <a:avLst/>
          </a:prstGeom>
        </p:spPr>
      </p:pic>
      <p:sp>
        <p:nvSpPr>
          <p:cNvPr id="40" name="Google Shape;716;p33">
            <a:extLst>
              <a:ext uri="{FF2B5EF4-FFF2-40B4-BE49-F238E27FC236}">
                <a16:creationId xmlns:a16="http://schemas.microsoft.com/office/drawing/2014/main" id="{AF87BB61-DC70-BB95-071D-5ED84B04BC04}"/>
              </a:ext>
            </a:extLst>
          </p:cNvPr>
          <p:cNvSpPr txBox="1">
            <a:spLocks/>
          </p:cNvSpPr>
          <p:nvPr/>
        </p:nvSpPr>
        <p:spPr>
          <a:xfrm>
            <a:off x="-37469" y="738673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2000" b="1" dirty="0">
                <a:latin typeface="Montagu Slab" panose="020B0604020202020204" charset="0"/>
              </a:rPr>
              <a:t>EMPATIA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Número total de itens: </a:t>
                </a:r>
                <a:r>
                  <a:rPr lang="pt-BR" sz="1100" b="0" dirty="0"/>
                  <a:t>27</a:t>
                </a:r>
              </a:p>
              <a:p>
                <a:pPr marL="0" indent="0"/>
                <a:r>
                  <a:rPr lang="pt-BR" sz="1100" dirty="0"/>
                  <a:t>Igual ou acima do valor de referência:</a:t>
                </a:r>
                <a:r>
                  <a:rPr lang="pt-BR" sz="1100" b="0" dirty="0"/>
                  <a:t> 16</a:t>
                </a:r>
              </a:p>
              <a:p>
                <a:pPr marL="0" indent="0"/>
                <a:r>
                  <a:rPr lang="pt-BR" sz="1100" dirty="0"/>
                  <a:t>Frequência relativa</a:t>
                </a:r>
                <a:r>
                  <a:rPr lang="pt-BR" sz="1400" b="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oogle Shape;1112;p41">
            <a:extLst>
              <a:ext uri="{FF2B5EF4-FFF2-40B4-BE49-F238E27FC236}">
                <a16:creationId xmlns:a16="http://schemas.microsoft.com/office/drawing/2014/main" id="{9579BBBE-1A28-8DB1-3098-A99B252FB6FD}"/>
              </a:ext>
            </a:extLst>
          </p:cNvPr>
          <p:cNvSpPr txBox="1">
            <a:spLocks/>
          </p:cNvSpPr>
          <p:nvPr/>
        </p:nvSpPr>
        <p:spPr>
          <a:xfrm>
            <a:off x="9901343" y="457277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23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18</a:t>
            </a:r>
            <a:endParaRPr lang="pt-BR" sz="1100" dirty="0"/>
          </a:p>
        </p:txBody>
      </p:sp>
      <p:sp>
        <p:nvSpPr>
          <p:cNvPr id="46" name="Google Shape;716;p33">
            <a:extLst>
              <a:ext uri="{FF2B5EF4-FFF2-40B4-BE49-F238E27FC236}">
                <a16:creationId xmlns:a16="http://schemas.microsoft.com/office/drawing/2014/main" id="{2E7FE30E-115A-4401-3422-565FF0CD77C2}"/>
              </a:ext>
            </a:extLst>
          </p:cNvPr>
          <p:cNvSpPr txBox="1">
            <a:spLocks/>
          </p:cNvSpPr>
          <p:nvPr/>
        </p:nvSpPr>
        <p:spPr>
          <a:xfrm>
            <a:off x="-1809660" y="511515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USABILIDADE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84B880-EEC3-7D50-B7C2-F34E79BF1A7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62F7CB-0ECA-0A05-69B7-110B5D7A5D2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3F3A628-F0DB-7499-0B98-C6F164E93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F003208-C4D5-B4B6-2986-31A552C36F63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A788E62-BE00-F7B0-8097-6D0BA00FAEB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399C95-DE72-9512-521C-A5AC3C29A260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CB9B63D-F3B1-DA88-9745-7F4B7D121B0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D0A7D4-096A-03DC-86E7-ECB1144B9285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𝑬𝒎𝒑𝒂𝒕𝒊𝒂</m:t>
                        </m:r>
                      </m:e>
                    </m:acc>
                  </m:oMath>
                </a14:m>
                <a:r>
                  <a:rPr lang="pt-BR" sz="1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𝑪𝑷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𝑮𝑭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𝑬𝑪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𝑮𝑫</m:t>
                            </m:r>
                          </m:e>
                        </m:acc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pt-BR" sz="1000" dirty="0"/>
              </a:p>
            </p:txBody>
          </p:sp>
        </mc:Choice>
        <mc:Fallback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Cada valor de um dos 4 fatores resulta de uma média entre os valores dos 7 participantes desse mesmo fator. Exemplo:</a:t>
                </a:r>
              </a:p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𝑪𝑷</m:t>
                        </m:r>
                      </m:e>
                    </m:acc>
                  </m:oMath>
                </a14:m>
                <a:r>
                  <a:rPr lang="pt-BR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1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2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3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4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5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6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112;p41">
            <a:extLst>
              <a:ext uri="{FF2B5EF4-FFF2-40B4-BE49-F238E27FC236}">
                <a16:creationId xmlns:a16="http://schemas.microsoft.com/office/drawing/2014/main" id="{15BCCBCF-15F6-3F85-9124-706DF4E9F485}"/>
              </a:ext>
            </a:extLst>
          </p:cNvPr>
          <p:cNvSpPr txBox="1">
            <a:spLocks/>
          </p:cNvSpPr>
          <p:nvPr/>
        </p:nvSpPr>
        <p:spPr>
          <a:xfrm>
            <a:off x="430730" y="1614023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200" u="sng" dirty="0"/>
              <a:t>CÁLCULO DA </a:t>
            </a:r>
            <a:r>
              <a:rPr lang="pt-BR" sz="1600" u="sng" dirty="0"/>
              <a:t>MEDIANA</a:t>
            </a:r>
            <a:r>
              <a:rPr lang="pt-BR" sz="1200" u="sng" dirty="0"/>
              <a:t> PARA CADA ITEM, POR ENTRE OS 7 PARTICIPANTES </a:t>
            </a:r>
            <a:r>
              <a:rPr lang="pt-BR" sz="1200" u="sng" dirty="0">
                <a:sym typeface="Wingdings" panose="05000000000000000000" pitchFamily="2" charset="2"/>
              </a:rPr>
              <a:t> FREQUÊNCIA RELATIVA</a:t>
            </a:r>
            <a:endParaRPr lang="pt-BR" sz="12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3F171-11DA-8959-2BA8-751EDA9CC32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48"/>
          <a:stretch/>
        </p:blipFill>
        <p:spPr>
          <a:xfrm>
            <a:off x="386912" y="2702477"/>
            <a:ext cx="3196137" cy="1496223"/>
          </a:xfrm>
          <a:prstGeom prst="rect">
            <a:avLst/>
          </a:prstGeom>
        </p:spPr>
      </p:pic>
      <p:sp>
        <p:nvSpPr>
          <p:cNvPr id="7" name="Google Shape;1112;p41">
            <a:extLst>
              <a:ext uri="{FF2B5EF4-FFF2-40B4-BE49-F238E27FC236}">
                <a16:creationId xmlns:a16="http://schemas.microsoft.com/office/drawing/2014/main" id="{6DA26739-CBC6-797B-E0E7-665906BE9093}"/>
              </a:ext>
            </a:extLst>
          </p:cNvPr>
          <p:cNvSpPr txBox="1">
            <a:spLocks/>
          </p:cNvSpPr>
          <p:nvPr/>
        </p:nvSpPr>
        <p:spPr>
          <a:xfrm>
            <a:off x="4230970" y="186069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CP = Character-Perspective</a:t>
            </a:r>
          </a:p>
          <a:p>
            <a:pPr marL="0" indent="0"/>
            <a:r>
              <a:rPr lang="pt-BR" sz="1100" dirty="0"/>
              <a:t>GF = Game Fantasy</a:t>
            </a:r>
          </a:p>
          <a:p>
            <a:pPr marL="0" indent="0"/>
            <a:r>
              <a:rPr lang="pt-BR" sz="1100" dirty="0"/>
              <a:t>EC = Empathic Concern</a:t>
            </a:r>
          </a:p>
          <a:p>
            <a:pPr marL="0" indent="0"/>
            <a:r>
              <a:rPr lang="pt-BR" sz="1100" dirty="0"/>
              <a:t>GD = Game Distress</a:t>
            </a:r>
          </a:p>
        </p:txBody>
      </p:sp>
    </p:spTree>
    <p:extLst>
      <p:ext uri="{BB962C8B-B14F-4D97-AF65-F5344CB8AC3E}">
        <p14:creationId xmlns:p14="http://schemas.microsoft.com/office/powerpoint/2010/main" val="181670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4" name="Google Shape;854;p34">
            <a:extLst>
              <a:ext uri="{FF2B5EF4-FFF2-40B4-BE49-F238E27FC236}">
                <a16:creationId xmlns:a16="http://schemas.microsoft.com/office/drawing/2014/main" id="{AFEE9455-A3DB-E022-66AB-94D49B90C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606098"/>
              </p:ext>
            </p:extLst>
          </p:nvPr>
        </p:nvGraphicFramePr>
        <p:xfrm>
          <a:off x="3149525" y="641608"/>
          <a:ext cx="5957050" cy="4469499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09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2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4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Subtipo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3D com interação 2D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Computador, Windows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5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Visual novel adventure game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Público-alvo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 igual ou superior a 18 anos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Perspetiva de 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Terceira pessoa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Narrativa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Complexa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73828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Jogabilidade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27039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Mecânicas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Inspeção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objetos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interação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através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clique;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sistema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diálogo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. 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145808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Cenário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Maioritariamente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estático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algumas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animações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pontuais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para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criar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um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dinamismo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67651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ambiente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Simples, low-poly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8461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Realista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i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cartoony</a:t>
                      </a:r>
                      <a:endParaRPr sz="1000" b="0" i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28665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da UI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Semelhante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Visual Novel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005376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Temáticas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Depressão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velhice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solidão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angústia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luto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suicídio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4962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Final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Aberto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22508"/>
                  </a:ext>
                </a:extLst>
              </a:tr>
            </a:tbl>
          </a:graphicData>
        </a:graphic>
      </p:graphicFrame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60458" y="3428596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11</a:t>
            </a:r>
            <a:br>
              <a:rPr lang="en" sz="4400" dirty="0">
                <a:solidFill>
                  <a:schemeClr val="tx1"/>
                </a:solidFill>
              </a:rPr>
            </a:br>
            <a:r>
              <a:rPr lang="en" sz="3200" dirty="0">
                <a:solidFill>
                  <a:schemeClr val="tx1"/>
                </a:solidFill>
              </a:rPr>
              <a:t>CONCLUSÕES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170930" y="641609"/>
            <a:ext cx="2790112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/>
              <a:t>Valor </a:t>
            </a:r>
            <a:r>
              <a:rPr lang="en-US" b="1" dirty="0" err="1"/>
              <a:t>médio</a:t>
            </a:r>
            <a:r>
              <a:rPr lang="en-US" b="1" dirty="0"/>
              <a:t> da </a:t>
            </a:r>
            <a:r>
              <a:rPr lang="en-US" b="1" dirty="0" err="1"/>
              <a:t>empatia</a:t>
            </a:r>
            <a:r>
              <a:rPr lang="en-US" dirty="0"/>
              <a:t>: </a:t>
            </a:r>
            <a:r>
              <a:rPr lang="en-US" b="1" dirty="0"/>
              <a:t>2,79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Como é um valor inferior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intermédio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escala</a:t>
            </a:r>
            <a:r>
              <a:rPr lang="en-US" sz="1100" dirty="0"/>
              <a:t> de Likert de 5 </a:t>
            </a:r>
            <a:r>
              <a:rPr lang="en-US" sz="1100" dirty="0" err="1"/>
              <a:t>valores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 não se </a:t>
            </a:r>
            <a:r>
              <a:rPr lang="en-US" sz="1100" dirty="0" err="1">
                <a:sym typeface="Wingdings" panose="05000000000000000000" pitchFamily="2" charset="2"/>
              </a:rPr>
              <a:t>atingiu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Contudo</a:t>
            </a:r>
            <a:r>
              <a:rPr lang="en-US" sz="1100" dirty="0"/>
              <a:t>, </a:t>
            </a:r>
            <a:r>
              <a:rPr lang="en-US" sz="1100" dirty="0" err="1"/>
              <a:t>através</a:t>
            </a:r>
            <a:r>
              <a:rPr lang="en-US" sz="1100" dirty="0"/>
              <a:t> do </a:t>
            </a:r>
            <a:r>
              <a:rPr lang="en-US" sz="1100" dirty="0" err="1"/>
              <a:t>desvio-padrão</a:t>
            </a:r>
            <a:r>
              <a:rPr lang="en-US" sz="1100" dirty="0"/>
              <a:t> de 0,6 </a:t>
            </a:r>
            <a:r>
              <a:rPr lang="en-US" sz="1100" dirty="0">
                <a:sym typeface="Wingdings" panose="05000000000000000000" pitchFamily="2" charset="2"/>
              </a:rPr>
              <a:t>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atinge</a:t>
            </a:r>
            <a:r>
              <a:rPr lang="en-US" sz="1100" dirty="0">
                <a:sym typeface="Wingdings" panose="05000000000000000000" pitchFamily="2" charset="2"/>
              </a:rPr>
              <a:t> um valor </a:t>
            </a:r>
            <a:r>
              <a:rPr lang="en-US" sz="1100" dirty="0" err="1">
                <a:sym typeface="Wingdings" panose="05000000000000000000" pitchFamily="2" charset="2"/>
              </a:rPr>
              <a:t>máximo</a:t>
            </a:r>
            <a:r>
              <a:rPr lang="en-US" sz="1100" dirty="0">
                <a:sym typeface="Wingdings" panose="05000000000000000000" pitchFamily="2" charset="2"/>
              </a:rPr>
              <a:t> de 3,39  valor superior </a:t>
            </a: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referência</a:t>
            </a:r>
            <a:r>
              <a:rPr lang="en-US" sz="1100" dirty="0">
                <a:sym typeface="Wingdings" panose="05000000000000000000" pitchFamily="2" charset="2"/>
              </a:rPr>
              <a:t> 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comunicada</a:t>
            </a:r>
            <a:r>
              <a:rPr lang="en-US" sz="1100" dirty="0">
                <a:sym typeface="Wingdings" panose="05000000000000000000" pitchFamily="2" charset="2"/>
              </a:rPr>
              <a:t>. 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3" name="Google Shape;1109;p41">
            <a:extLst>
              <a:ext uri="{FF2B5EF4-FFF2-40B4-BE49-F238E27FC236}">
                <a16:creationId xmlns:a16="http://schemas.microsoft.com/office/drawing/2014/main" id="{CBBE7363-0C77-E426-06F1-97C495560620}"/>
              </a:ext>
            </a:extLst>
          </p:cNvPr>
          <p:cNvSpPr txBox="1">
            <a:spLocks/>
          </p:cNvSpPr>
          <p:nvPr/>
        </p:nvSpPr>
        <p:spPr>
          <a:xfrm>
            <a:off x="806921" y="3042048"/>
            <a:ext cx="2203236" cy="1660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200" i="1" dirty="0"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lang="pt-BR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3E63E9-6DBE-83AF-F245-EC883E162B3F}"/>
              </a:ext>
            </a:extLst>
          </p:cNvPr>
          <p:cNvGrpSpPr/>
          <p:nvPr/>
        </p:nvGrpSpPr>
        <p:grpSpPr>
          <a:xfrm rot="19833293">
            <a:off x="9848309" y="1482098"/>
            <a:ext cx="850990" cy="3089042"/>
            <a:chOff x="8223963" y="2907080"/>
            <a:chExt cx="487941" cy="2281311"/>
          </a:xfrm>
        </p:grpSpPr>
        <p:sp>
          <p:nvSpPr>
            <p:cNvPr id="5" name="Google Shape;769;p33">
              <a:extLst>
                <a:ext uri="{FF2B5EF4-FFF2-40B4-BE49-F238E27FC236}">
                  <a16:creationId xmlns:a16="http://schemas.microsoft.com/office/drawing/2014/main" id="{345EE0CA-EE92-0AF6-617D-85B588FD78F7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7;p33">
              <a:extLst>
                <a:ext uri="{FF2B5EF4-FFF2-40B4-BE49-F238E27FC236}">
                  <a16:creationId xmlns:a16="http://schemas.microsoft.com/office/drawing/2014/main" id="{7FC8C167-607F-3BC8-8627-0D78AE2F7017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768;p33">
              <a:extLst>
                <a:ext uri="{FF2B5EF4-FFF2-40B4-BE49-F238E27FC236}">
                  <a16:creationId xmlns:a16="http://schemas.microsoft.com/office/drawing/2014/main" id="{2046AA5E-DDF9-1375-0F31-13F1501C340E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903E28-774E-934E-7232-9B2B2C4E2412}"/>
              </a:ext>
            </a:extLst>
          </p:cNvPr>
          <p:cNvGrpSpPr/>
          <p:nvPr/>
        </p:nvGrpSpPr>
        <p:grpSpPr>
          <a:xfrm>
            <a:off x="212790" y="13845"/>
            <a:ext cx="7505289" cy="692552"/>
            <a:chOff x="212790" y="181485"/>
            <a:chExt cx="7505289" cy="6925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09C3CD-DF5E-5E8F-600B-5EDC864A191B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8645DD7-0EFF-C17F-4711-9E4AA831B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04E017-1B10-E6F0-7EC8-8706C44DD04D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CBA2C8A-1B56-5E95-D7CE-A089E8C37DC0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2CCB0B5-1C3D-8B39-840A-3DAD581AFE2C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D517BAD-3F91-70D1-FA96-F20819AB6F48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C27E99-D721-C882-8EB6-EB080FD356DE}"/>
                </a:ext>
              </a:extLst>
            </p:cNvPr>
            <p:cNvSpPr txBox="1"/>
            <p:nvPr/>
          </p:nvSpPr>
          <p:spPr>
            <a:xfrm>
              <a:off x="550065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PÓS-PRODUÇÃO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41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Box 930">
            <a:extLst>
              <a:ext uri="{FF2B5EF4-FFF2-40B4-BE49-F238E27FC236}">
                <a16:creationId xmlns:a16="http://schemas.microsoft.com/office/drawing/2014/main" id="{08D8E0B3-BD9D-584D-AC78-C57DFB430A50}"/>
              </a:ext>
            </a:extLst>
          </p:cNvPr>
          <p:cNvSpPr txBox="1"/>
          <p:nvPr/>
        </p:nvSpPr>
        <p:spPr>
          <a:xfrm>
            <a:off x="613778" y="2248519"/>
            <a:ext cx="961480" cy="59710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8701" y="79382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LIMITAÇÕES E TRABALHO FUTURO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2000822" y="1511458"/>
            <a:ext cx="5562300" cy="322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Limitações do estudo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Inexistência de componentes do jogo, como elementos musicais e sonoros e uma narrativa ramificada, pode ter afetado a imersão do jogador, contribuindo para uma menor comunicação empática;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Bugs visuais reportados pelos participantes podem ter igualmente afetado a empatia.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Trabalho futuro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Gravação de falas e efeitos sonoros para cada personagem;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Implementação de efeitos sonoros e músicas de fundo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 de uma canção, interpretada pelo “OLD MAN”;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narrativa, acrescentando ramificações e vários finais;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interface de utilizador e interatividade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Correção de bugs e melhoria visual.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>
            <a:off x="5389937" y="163709"/>
            <a:ext cx="3417692" cy="1498210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-354201" y="-1914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12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-14317" y="1993668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6227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33875" y="-137956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REFERÊNCIAS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337615" y="960644"/>
            <a:ext cx="8070576" cy="397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Adams, E. (Ernest W. ), &amp; Rollings, A. (2010).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Fundamentals of Game Design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New Riders. </a:t>
            </a:r>
          </a:p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Davis, H., &amp; Ribeiro, T. (2023).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Relationship with the digital game and the characters.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Davis, M. (1980).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multidimensional approach to individual differences in empathy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indent="0"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Field, S. (1995). 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Manual do Roteiro.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Isbister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K. (2006).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Better Game Characters by Design - A Psychological Approach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McCrae, R., &amp; Costa, P. (1999).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five factor model of personality: Theoretical Perspective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https://www.researchgate.net/publication/247880369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Riess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H. (2018).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Empathy Effect: Seven Neuroscience-Based Keys for Transforming the Way We Live, Love, Work, and Connect Across Differences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Sampat, E. (2017).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Empathy Machines - Design Games That Are Personal, Political, and Profound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787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/>
          </p:nvPr>
        </p:nvSpPr>
        <p:spPr>
          <a:xfrm>
            <a:off x="720000" y="159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SUMÁRIO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62" name="Google Shape;862;p35"/>
          <p:cNvSpPr txBox="1">
            <a:spLocks noGrp="1"/>
          </p:cNvSpPr>
          <p:nvPr>
            <p:ph type="title" idx="2"/>
          </p:nvPr>
        </p:nvSpPr>
        <p:spPr>
          <a:xfrm>
            <a:off x="3388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02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3" name="Google Shape;863;p35"/>
          <p:cNvSpPr txBox="1">
            <a:spLocks noGrp="1"/>
          </p:cNvSpPr>
          <p:nvPr>
            <p:ph type="subTitle" idx="3"/>
          </p:nvPr>
        </p:nvSpPr>
        <p:spPr>
          <a:xfrm>
            <a:off x="2551229" y="135764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</a:rPr>
              <a:t>Questão, objetivo e metodologia da investigação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5"/>
          </p:nvPr>
        </p:nvSpPr>
        <p:spPr>
          <a:xfrm>
            <a:off x="820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01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6"/>
          </p:nvPr>
        </p:nvSpPr>
        <p:spPr>
          <a:xfrm>
            <a:off x="-16771" y="116448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Problema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68" name="Google Shape;868;p35"/>
          <p:cNvSpPr txBox="1">
            <a:spLocks noGrp="1"/>
          </p:cNvSpPr>
          <p:nvPr>
            <p:ph type="title" idx="8"/>
          </p:nvPr>
        </p:nvSpPr>
        <p:spPr>
          <a:xfrm>
            <a:off x="5956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</a:rPr>
              <a:t>03</a:t>
            </a:r>
            <a:endParaRPr sz="2000">
              <a:solidFill>
                <a:schemeClr val="tx1"/>
              </a:solidFill>
            </a:endParaRPr>
          </a:p>
        </p:txBody>
      </p:sp>
      <p:sp>
        <p:nvSpPr>
          <p:cNvPr id="869" name="Google Shape;869;p35"/>
          <p:cNvSpPr txBox="1">
            <a:spLocks noGrp="1"/>
          </p:cNvSpPr>
          <p:nvPr>
            <p:ph type="subTitle" idx="9"/>
          </p:nvPr>
        </p:nvSpPr>
        <p:spPr>
          <a:xfrm>
            <a:off x="5119229" y="12212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Enquadramento teórico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1" name="Google Shape;871;p35"/>
          <p:cNvSpPr txBox="1">
            <a:spLocks noGrp="1"/>
          </p:cNvSpPr>
          <p:nvPr>
            <p:ph type="title" idx="14"/>
          </p:nvPr>
        </p:nvSpPr>
        <p:spPr>
          <a:xfrm>
            <a:off x="3388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</a:rPr>
              <a:t>05</a:t>
            </a:r>
            <a:endParaRPr sz="2000">
              <a:solidFill>
                <a:schemeClr val="tx1"/>
              </a:solidFill>
            </a:endParaRPr>
          </a:p>
        </p:txBody>
      </p:sp>
      <p:sp>
        <p:nvSpPr>
          <p:cNvPr id="872" name="Google Shape;872;p35"/>
          <p:cNvSpPr txBox="1">
            <a:spLocks noGrp="1"/>
          </p:cNvSpPr>
          <p:nvPr>
            <p:ph type="subTitle" idx="15"/>
          </p:nvPr>
        </p:nvSpPr>
        <p:spPr>
          <a:xfrm>
            <a:off x="2551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Conceito de jogo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4" name="Google Shape;874;p35"/>
          <p:cNvSpPr txBox="1">
            <a:spLocks noGrp="1"/>
          </p:cNvSpPr>
          <p:nvPr>
            <p:ph type="title" idx="17"/>
          </p:nvPr>
        </p:nvSpPr>
        <p:spPr>
          <a:xfrm>
            <a:off x="820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04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8"/>
          </p:nvPr>
        </p:nvSpPr>
        <p:spPr>
          <a:xfrm>
            <a:off x="-16771" y="191986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Narrativa</a:t>
            </a:r>
            <a:endParaRPr sz="1400"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title" idx="20"/>
          </p:nvPr>
        </p:nvSpPr>
        <p:spPr>
          <a:xfrm>
            <a:off x="5956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06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21"/>
          </p:nvPr>
        </p:nvSpPr>
        <p:spPr>
          <a:xfrm>
            <a:off x="5119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Implementação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6" name="Google Shape;862;p35">
            <a:extLst>
              <a:ext uri="{FF2B5EF4-FFF2-40B4-BE49-F238E27FC236}">
                <a16:creationId xmlns:a16="http://schemas.microsoft.com/office/drawing/2014/main" id="{CC0AC16D-7D71-91D9-B442-EDFEB3D8DFDD}"/>
              </a:ext>
            </a:extLst>
          </p:cNvPr>
          <p:cNvSpPr txBox="1">
            <a:spLocks/>
          </p:cNvSpPr>
          <p:nvPr/>
        </p:nvSpPr>
        <p:spPr>
          <a:xfrm>
            <a:off x="3400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27" name="Google Shape;863;p35">
            <a:extLst>
              <a:ext uri="{FF2B5EF4-FFF2-40B4-BE49-F238E27FC236}">
                <a16:creationId xmlns:a16="http://schemas.microsoft.com/office/drawing/2014/main" id="{CF4E656D-C084-08E2-8FF7-5648B450E28B}"/>
              </a:ext>
            </a:extLst>
          </p:cNvPr>
          <p:cNvSpPr txBox="1">
            <a:spLocks/>
          </p:cNvSpPr>
          <p:nvPr/>
        </p:nvSpPr>
        <p:spPr>
          <a:xfrm>
            <a:off x="2563289" y="25887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Procedimento de avaliação</a:t>
            </a:r>
          </a:p>
        </p:txBody>
      </p:sp>
      <p:sp>
        <p:nvSpPr>
          <p:cNvPr id="28" name="Google Shape;865;p35">
            <a:extLst>
              <a:ext uri="{FF2B5EF4-FFF2-40B4-BE49-F238E27FC236}">
                <a16:creationId xmlns:a16="http://schemas.microsoft.com/office/drawing/2014/main" id="{1FAE4861-D694-2CAB-6D8D-79E8743D69F0}"/>
              </a:ext>
            </a:extLst>
          </p:cNvPr>
          <p:cNvSpPr txBox="1">
            <a:spLocks/>
          </p:cNvSpPr>
          <p:nvPr/>
        </p:nvSpPr>
        <p:spPr>
          <a:xfrm>
            <a:off x="832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29" name="Google Shape;866;p35">
            <a:extLst>
              <a:ext uri="{FF2B5EF4-FFF2-40B4-BE49-F238E27FC236}">
                <a16:creationId xmlns:a16="http://schemas.microsoft.com/office/drawing/2014/main" id="{48E0D085-056B-B73C-F5AE-C278504BF4D0}"/>
              </a:ext>
            </a:extLst>
          </p:cNvPr>
          <p:cNvSpPr txBox="1">
            <a:spLocks/>
          </p:cNvSpPr>
          <p:nvPr/>
        </p:nvSpPr>
        <p:spPr>
          <a:xfrm>
            <a:off x="-4711" y="261618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sz="1400" dirty="0"/>
              <a:t>Demo</a:t>
            </a:r>
          </a:p>
        </p:txBody>
      </p:sp>
      <p:sp>
        <p:nvSpPr>
          <p:cNvPr id="30" name="Google Shape;868;p35">
            <a:extLst>
              <a:ext uri="{FF2B5EF4-FFF2-40B4-BE49-F238E27FC236}">
                <a16:creationId xmlns:a16="http://schemas.microsoft.com/office/drawing/2014/main" id="{89BA4662-0E71-2E8A-7632-860093B1F0A3}"/>
              </a:ext>
            </a:extLst>
          </p:cNvPr>
          <p:cNvSpPr txBox="1">
            <a:spLocks/>
          </p:cNvSpPr>
          <p:nvPr/>
        </p:nvSpPr>
        <p:spPr>
          <a:xfrm>
            <a:off x="5968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09</a:t>
            </a:r>
          </a:p>
        </p:txBody>
      </p:sp>
      <p:sp>
        <p:nvSpPr>
          <p:cNvPr id="31" name="Google Shape;869;p35">
            <a:extLst>
              <a:ext uri="{FF2B5EF4-FFF2-40B4-BE49-F238E27FC236}">
                <a16:creationId xmlns:a16="http://schemas.microsoft.com/office/drawing/2014/main" id="{318F08E2-2145-01F5-AA6C-D2ECAEF28433}"/>
              </a:ext>
            </a:extLst>
          </p:cNvPr>
          <p:cNvSpPr txBox="1">
            <a:spLocks/>
          </p:cNvSpPr>
          <p:nvPr/>
        </p:nvSpPr>
        <p:spPr>
          <a:xfrm>
            <a:off x="5131289" y="26190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100" dirty="0" err="1">
                <a:solidFill>
                  <a:schemeClr val="tx1"/>
                </a:solidFill>
              </a:rPr>
              <a:t>Caracterização</a:t>
            </a:r>
            <a:r>
              <a:rPr lang="en-US" sz="1100" dirty="0">
                <a:solidFill>
                  <a:schemeClr val="tx1"/>
                </a:solidFill>
              </a:rPr>
              <a:t> da </a:t>
            </a:r>
            <a:r>
              <a:rPr lang="en-US" sz="1100" dirty="0" err="1">
                <a:solidFill>
                  <a:schemeClr val="tx1"/>
                </a:solidFill>
              </a:rPr>
              <a:t>amostra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2" name="Google Shape;871;p35">
            <a:extLst>
              <a:ext uri="{FF2B5EF4-FFF2-40B4-BE49-F238E27FC236}">
                <a16:creationId xmlns:a16="http://schemas.microsoft.com/office/drawing/2014/main" id="{52884077-A787-E863-DDA6-021AB772817F}"/>
              </a:ext>
            </a:extLst>
          </p:cNvPr>
          <p:cNvSpPr txBox="1">
            <a:spLocks/>
          </p:cNvSpPr>
          <p:nvPr/>
        </p:nvSpPr>
        <p:spPr>
          <a:xfrm>
            <a:off x="3400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3" name="Google Shape;872;p35">
            <a:extLst>
              <a:ext uri="{FF2B5EF4-FFF2-40B4-BE49-F238E27FC236}">
                <a16:creationId xmlns:a16="http://schemas.microsoft.com/office/drawing/2014/main" id="{53564ECD-0FC0-51CF-EB96-2C4112D83805}"/>
              </a:ext>
            </a:extLst>
          </p:cNvPr>
          <p:cNvSpPr txBox="1">
            <a:spLocks/>
          </p:cNvSpPr>
          <p:nvPr/>
        </p:nvSpPr>
        <p:spPr>
          <a:xfrm>
            <a:off x="2563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Conclusões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Google Shape;874;p35">
            <a:extLst>
              <a:ext uri="{FF2B5EF4-FFF2-40B4-BE49-F238E27FC236}">
                <a16:creationId xmlns:a16="http://schemas.microsoft.com/office/drawing/2014/main" id="{77B2472E-078F-1EC5-6175-9892999B8EDF}"/>
              </a:ext>
            </a:extLst>
          </p:cNvPr>
          <p:cNvSpPr txBox="1">
            <a:spLocks/>
          </p:cNvSpPr>
          <p:nvPr/>
        </p:nvSpPr>
        <p:spPr>
          <a:xfrm>
            <a:off x="832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5" name="Google Shape;875;p35">
            <a:extLst>
              <a:ext uri="{FF2B5EF4-FFF2-40B4-BE49-F238E27FC236}">
                <a16:creationId xmlns:a16="http://schemas.microsoft.com/office/drawing/2014/main" id="{F3C5C158-23D8-289B-5084-D9EB1BD6AA5E}"/>
              </a:ext>
            </a:extLst>
          </p:cNvPr>
          <p:cNvSpPr txBox="1">
            <a:spLocks/>
          </p:cNvSpPr>
          <p:nvPr/>
        </p:nvSpPr>
        <p:spPr>
          <a:xfrm>
            <a:off x="-4711" y="337156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Resultados</a:t>
            </a:r>
            <a:endParaRPr lang="en-US" sz="1400" dirty="0"/>
          </a:p>
        </p:txBody>
      </p:sp>
      <p:sp>
        <p:nvSpPr>
          <p:cNvPr id="36" name="Google Shape;877;p35">
            <a:extLst>
              <a:ext uri="{FF2B5EF4-FFF2-40B4-BE49-F238E27FC236}">
                <a16:creationId xmlns:a16="http://schemas.microsoft.com/office/drawing/2014/main" id="{E9CA36C3-3915-AB54-31D0-1C15F1AD7363}"/>
              </a:ext>
            </a:extLst>
          </p:cNvPr>
          <p:cNvSpPr txBox="1">
            <a:spLocks/>
          </p:cNvSpPr>
          <p:nvPr/>
        </p:nvSpPr>
        <p:spPr>
          <a:xfrm>
            <a:off x="5968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7" name="Google Shape;878;p35">
            <a:extLst>
              <a:ext uri="{FF2B5EF4-FFF2-40B4-BE49-F238E27FC236}">
                <a16:creationId xmlns:a16="http://schemas.microsoft.com/office/drawing/2014/main" id="{1DFC68F6-56AC-9FFC-D931-371386E08AB5}"/>
              </a:ext>
            </a:extLst>
          </p:cNvPr>
          <p:cNvSpPr txBox="1">
            <a:spLocks/>
          </p:cNvSpPr>
          <p:nvPr/>
        </p:nvSpPr>
        <p:spPr>
          <a:xfrm>
            <a:off x="5131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Limitações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trabalho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futuro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8" name="Google Shape;1107;p28">
            <a:extLst>
              <a:ext uri="{FF2B5EF4-FFF2-40B4-BE49-F238E27FC236}">
                <a16:creationId xmlns:a16="http://schemas.microsoft.com/office/drawing/2014/main" id="{034DE564-1567-BEDA-6879-B34ED7B37BEC}"/>
              </a:ext>
            </a:extLst>
          </p:cNvPr>
          <p:cNvGrpSpPr/>
          <p:nvPr/>
        </p:nvGrpSpPr>
        <p:grpSpPr>
          <a:xfrm>
            <a:off x="7165051" y="3031192"/>
            <a:ext cx="2060579" cy="2221478"/>
            <a:chOff x="1018675" y="238125"/>
            <a:chExt cx="5154025" cy="5556471"/>
          </a:xfrm>
        </p:grpSpPr>
        <p:sp>
          <p:nvSpPr>
            <p:cNvPr id="39" name="Google Shape;1108;p28">
              <a:extLst>
                <a:ext uri="{FF2B5EF4-FFF2-40B4-BE49-F238E27FC236}">
                  <a16:creationId xmlns:a16="http://schemas.microsoft.com/office/drawing/2014/main" id="{42F4FD03-7600-94B1-C091-A83E83CFF023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9;p28">
              <a:extLst>
                <a:ext uri="{FF2B5EF4-FFF2-40B4-BE49-F238E27FC236}">
                  <a16:creationId xmlns:a16="http://schemas.microsoft.com/office/drawing/2014/main" id="{F32BF047-3CFC-83ED-3524-596AC28C1FA4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0;p28">
              <a:extLst>
                <a:ext uri="{FF2B5EF4-FFF2-40B4-BE49-F238E27FC236}">
                  <a16:creationId xmlns:a16="http://schemas.microsoft.com/office/drawing/2014/main" id="{0C0E3C75-999C-8B30-D42F-08DE778D4305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11;p28">
              <a:extLst>
                <a:ext uri="{FF2B5EF4-FFF2-40B4-BE49-F238E27FC236}">
                  <a16:creationId xmlns:a16="http://schemas.microsoft.com/office/drawing/2014/main" id="{CC8F1706-103A-4E29-F40C-27CD098CE9CF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2;p28">
              <a:extLst>
                <a:ext uri="{FF2B5EF4-FFF2-40B4-BE49-F238E27FC236}">
                  <a16:creationId xmlns:a16="http://schemas.microsoft.com/office/drawing/2014/main" id="{CBD65743-F565-8369-5262-78CEAB61FB39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3;p28">
              <a:extLst>
                <a:ext uri="{FF2B5EF4-FFF2-40B4-BE49-F238E27FC236}">
                  <a16:creationId xmlns:a16="http://schemas.microsoft.com/office/drawing/2014/main" id="{0C098D19-943E-81A2-ED51-A8EDD53B4BC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4;p28">
              <a:extLst>
                <a:ext uri="{FF2B5EF4-FFF2-40B4-BE49-F238E27FC236}">
                  <a16:creationId xmlns:a16="http://schemas.microsoft.com/office/drawing/2014/main" id="{02AE3F24-8DF6-BE32-EB61-BA2EFC189079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5;p28">
              <a:extLst>
                <a:ext uri="{FF2B5EF4-FFF2-40B4-BE49-F238E27FC236}">
                  <a16:creationId xmlns:a16="http://schemas.microsoft.com/office/drawing/2014/main" id="{D04E474E-06A2-EF93-89E3-9FA6771540A0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6;p28">
              <a:extLst>
                <a:ext uri="{FF2B5EF4-FFF2-40B4-BE49-F238E27FC236}">
                  <a16:creationId xmlns:a16="http://schemas.microsoft.com/office/drawing/2014/main" id="{3D684B15-FF41-73CF-71FA-B1B112683C86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7;p28">
              <a:extLst>
                <a:ext uri="{FF2B5EF4-FFF2-40B4-BE49-F238E27FC236}">
                  <a16:creationId xmlns:a16="http://schemas.microsoft.com/office/drawing/2014/main" id="{17A5E382-3DF0-0685-5E1E-3101D7096278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8;p28">
              <a:extLst>
                <a:ext uri="{FF2B5EF4-FFF2-40B4-BE49-F238E27FC236}">
                  <a16:creationId xmlns:a16="http://schemas.microsoft.com/office/drawing/2014/main" id="{00AEB772-4858-6D0E-4CC6-70D788A7ACFC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9;p28">
              <a:extLst>
                <a:ext uri="{FF2B5EF4-FFF2-40B4-BE49-F238E27FC236}">
                  <a16:creationId xmlns:a16="http://schemas.microsoft.com/office/drawing/2014/main" id="{F256EEBC-1BC5-ECC9-252E-35393D1A770E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0;p28">
              <a:extLst>
                <a:ext uri="{FF2B5EF4-FFF2-40B4-BE49-F238E27FC236}">
                  <a16:creationId xmlns:a16="http://schemas.microsoft.com/office/drawing/2014/main" id="{6BDC866A-F379-9D2B-C744-311965989AC8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1;p28">
              <a:extLst>
                <a:ext uri="{FF2B5EF4-FFF2-40B4-BE49-F238E27FC236}">
                  <a16:creationId xmlns:a16="http://schemas.microsoft.com/office/drawing/2014/main" id="{C5BE6D39-EFFF-3490-88E1-A49FE1AAB3F1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2;p28">
              <a:extLst>
                <a:ext uri="{FF2B5EF4-FFF2-40B4-BE49-F238E27FC236}">
                  <a16:creationId xmlns:a16="http://schemas.microsoft.com/office/drawing/2014/main" id="{34E93B07-40EC-87CF-3FDF-3017EAF2E192}"/>
                </a:ext>
              </a:extLst>
            </p:cNvPr>
            <p:cNvSpPr/>
            <p:nvPr/>
          </p:nvSpPr>
          <p:spPr>
            <a:xfrm>
              <a:off x="1884851" y="3166178"/>
              <a:ext cx="650725" cy="569374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3;p28">
              <a:extLst>
                <a:ext uri="{FF2B5EF4-FFF2-40B4-BE49-F238E27FC236}">
                  <a16:creationId xmlns:a16="http://schemas.microsoft.com/office/drawing/2014/main" id="{4A3D59B9-5AD8-9C86-CA55-9A6163C3C50C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4;p28">
              <a:extLst>
                <a:ext uri="{FF2B5EF4-FFF2-40B4-BE49-F238E27FC236}">
                  <a16:creationId xmlns:a16="http://schemas.microsoft.com/office/drawing/2014/main" id="{9CB00AB0-1E24-F5AF-F3BE-0DEE5D7776C8}"/>
                </a:ext>
              </a:extLst>
            </p:cNvPr>
            <p:cNvSpPr/>
            <p:nvPr/>
          </p:nvSpPr>
          <p:spPr>
            <a:xfrm>
              <a:off x="1918325" y="3668304"/>
              <a:ext cx="917749" cy="668774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5;p28">
              <a:extLst>
                <a:ext uri="{FF2B5EF4-FFF2-40B4-BE49-F238E27FC236}">
                  <a16:creationId xmlns:a16="http://schemas.microsoft.com/office/drawing/2014/main" id="{000AF1DF-62F1-04BD-7277-0F3B6B82E813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6;p28">
              <a:extLst>
                <a:ext uri="{FF2B5EF4-FFF2-40B4-BE49-F238E27FC236}">
                  <a16:creationId xmlns:a16="http://schemas.microsoft.com/office/drawing/2014/main" id="{674D0FFE-B920-0B1F-FE92-7D16B5A0E9B7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7;p28">
              <a:extLst>
                <a:ext uri="{FF2B5EF4-FFF2-40B4-BE49-F238E27FC236}">
                  <a16:creationId xmlns:a16="http://schemas.microsoft.com/office/drawing/2014/main" id="{C201EB1F-599A-1F92-DBBC-80DE930A1ACB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8;p28">
              <a:extLst>
                <a:ext uri="{FF2B5EF4-FFF2-40B4-BE49-F238E27FC236}">
                  <a16:creationId xmlns:a16="http://schemas.microsoft.com/office/drawing/2014/main" id="{73DC47F7-9C64-5C8D-1A1B-07DB9C3C19BA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9;p28">
              <a:extLst>
                <a:ext uri="{FF2B5EF4-FFF2-40B4-BE49-F238E27FC236}">
                  <a16:creationId xmlns:a16="http://schemas.microsoft.com/office/drawing/2014/main" id="{BCAAD090-8C05-9C6F-ABD5-DBD27A9B1155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0;p28">
              <a:extLst>
                <a:ext uri="{FF2B5EF4-FFF2-40B4-BE49-F238E27FC236}">
                  <a16:creationId xmlns:a16="http://schemas.microsoft.com/office/drawing/2014/main" id="{E00E4B5D-BA93-7E9B-C509-555E37269513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1;p28">
              <a:extLst>
                <a:ext uri="{FF2B5EF4-FFF2-40B4-BE49-F238E27FC236}">
                  <a16:creationId xmlns:a16="http://schemas.microsoft.com/office/drawing/2014/main" id="{C9A7D69F-1952-8502-FA5F-9F65D1B10D7D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2;p28">
              <a:extLst>
                <a:ext uri="{FF2B5EF4-FFF2-40B4-BE49-F238E27FC236}">
                  <a16:creationId xmlns:a16="http://schemas.microsoft.com/office/drawing/2014/main" id="{19A5C39D-9E1B-92C8-9ADE-ECBFA1B27A20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133;p28">
              <a:extLst>
                <a:ext uri="{FF2B5EF4-FFF2-40B4-BE49-F238E27FC236}">
                  <a16:creationId xmlns:a16="http://schemas.microsoft.com/office/drawing/2014/main" id="{92AFE559-C849-C97D-1A34-8964C8120B15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141;p28">
              <a:extLst>
                <a:ext uri="{FF2B5EF4-FFF2-40B4-BE49-F238E27FC236}">
                  <a16:creationId xmlns:a16="http://schemas.microsoft.com/office/drawing/2014/main" id="{0AA39215-41B4-B2AD-8B26-16831693EAF8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AC383CDE-8904-81E1-A0B4-EDB4A0B27750}"/>
              </a:ext>
            </a:extLst>
          </p:cNvPr>
          <p:cNvGrpSpPr/>
          <p:nvPr/>
        </p:nvGrpSpPr>
        <p:grpSpPr>
          <a:xfrm rot="20200809">
            <a:off x="7386654" y="276074"/>
            <a:ext cx="1024568" cy="1024568"/>
            <a:chOff x="2773235" y="768144"/>
            <a:chExt cx="429000" cy="429000"/>
          </a:xfrm>
        </p:grpSpPr>
        <p:sp>
          <p:nvSpPr>
            <p:cNvPr id="841" name="Google Shape;90;p15">
              <a:extLst>
                <a:ext uri="{FF2B5EF4-FFF2-40B4-BE49-F238E27FC236}">
                  <a16:creationId xmlns:a16="http://schemas.microsoft.com/office/drawing/2014/main" id="{B22FF4DF-EEB2-D506-9AB9-5B2AAEEE53E9}"/>
                </a:ext>
              </a:extLst>
            </p:cNvPr>
            <p:cNvSpPr/>
            <p:nvPr/>
          </p:nvSpPr>
          <p:spPr>
            <a:xfrm>
              <a:off x="2773235" y="768144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842" name="Google Shape;92;p15">
              <a:extLst>
                <a:ext uri="{FF2B5EF4-FFF2-40B4-BE49-F238E27FC236}">
                  <a16:creationId xmlns:a16="http://schemas.microsoft.com/office/drawing/2014/main" id="{205B0B87-A885-DA91-65D0-65012048AC4E}"/>
                </a:ext>
              </a:extLst>
            </p:cNvPr>
            <p:cNvSpPr/>
            <p:nvPr/>
          </p:nvSpPr>
          <p:spPr>
            <a:xfrm>
              <a:off x="2877473" y="874768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5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79" y="191"/>
                  </a:lnTo>
                  <a:lnTo>
                    <a:pt x="2773" y="265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3" y="734"/>
                  </a:lnTo>
                  <a:lnTo>
                    <a:pt x="1702" y="851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407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95"/>
                  </a:lnTo>
                  <a:lnTo>
                    <a:pt x="30" y="3800"/>
                  </a:lnTo>
                  <a:lnTo>
                    <a:pt x="15" y="4020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8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50"/>
                  </a:lnTo>
                  <a:lnTo>
                    <a:pt x="616" y="6426"/>
                  </a:lnTo>
                  <a:lnTo>
                    <a:pt x="719" y="6588"/>
                  </a:lnTo>
                  <a:lnTo>
                    <a:pt x="851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65"/>
                  </a:lnTo>
                  <a:lnTo>
                    <a:pt x="1541" y="7497"/>
                  </a:lnTo>
                  <a:lnTo>
                    <a:pt x="1702" y="7615"/>
                  </a:lnTo>
                  <a:lnTo>
                    <a:pt x="1863" y="7732"/>
                  </a:lnTo>
                  <a:lnTo>
                    <a:pt x="2040" y="7850"/>
                  </a:lnTo>
                  <a:lnTo>
                    <a:pt x="2216" y="7952"/>
                  </a:lnTo>
                  <a:lnTo>
                    <a:pt x="2392" y="8040"/>
                  </a:lnTo>
                  <a:lnTo>
                    <a:pt x="2582" y="8128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5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6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59" y="8040"/>
                  </a:lnTo>
                  <a:lnTo>
                    <a:pt x="6236" y="7952"/>
                  </a:lnTo>
                  <a:lnTo>
                    <a:pt x="6426" y="7850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97"/>
                  </a:lnTo>
                  <a:lnTo>
                    <a:pt x="7072" y="7365"/>
                  </a:lnTo>
                  <a:lnTo>
                    <a:pt x="7218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15" y="6764"/>
                  </a:lnTo>
                  <a:lnTo>
                    <a:pt x="7732" y="6588"/>
                  </a:lnTo>
                  <a:lnTo>
                    <a:pt x="7835" y="6426"/>
                  </a:lnTo>
                  <a:lnTo>
                    <a:pt x="7937" y="6250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1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20"/>
                  </a:lnTo>
                  <a:lnTo>
                    <a:pt x="8436" y="3800"/>
                  </a:lnTo>
                  <a:lnTo>
                    <a:pt x="8407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1" y="2773"/>
                  </a:lnTo>
                  <a:lnTo>
                    <a:pt x="8128" y="2583"/>
                  </a:lnTo>
                  <a:lnTo>
                    <a:pt x="8040" y="2407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8" y="1248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51"/>
                  </a:lnTo>
                  <a:lnTo>
                    <a:pt x="6588" y="734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59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87" y="191"/>
                  </a:lnTo>
                  <a:lnTo>
                    <a:pt x="5282" y="147"/>
                  </a:lnTo>
                  <a:lnTo>
                    <a:pt x="5076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3" name="Google Shape;93;p15">
              <a:extLst>
                <a:ext uri="{FF2B5EF4-FFF2-40B4-BE49-F238E27FC236}">
                  <a16:creationId xmlns:a16="http://schemas.microsoft.com/office/drawing/2014/main" id="{C023D422-6D06-3198-0493-3B458DF0C2F1}"/>
                </a:ext>
              </a:extLst>
            </p:cNvPr>
            <p:cNvSpPr/>
            <p:nvPr/>
          </p:nvSpPr>
          <p:spPr>
            <a:xfrm>
              <a:off x="2885290" y="1004083"/>
              <a:ext cx="203717" cy="86218"/>
            </a:xfrm>
            <a:custGeom>
              <a:avLst/>
              <a:gdLst/>
              <a:ahLst/>
              <a:cxnLst/>
              <a:rect l="l" t="t" r="r" b="b"/>
              <a:pathLst>
                <a:path w="35154" h="14878" extrusionOk="0">
                  <a:moveTo>
                    <a:pt x="3478" y="0"/>
                  </a:moveTo>
                  <a:lnTo>
                    <a:pt x="3155" y="15"/>
                  </a:lnTo>
                  <a:lnTo>
                    <a:pt x="2818" y="59"/>
                  </a:lnTo>
                  <a:lnTo>
                    <a:pt x="2495" y="118"/>
                  </a:lnTo>
                  <a:lnTo>
                    <a:pt x="2187" y="221"/>
                  </a:lnTo>
                  <a:lnTo>
                    <a:pt x="1879" y="367"/>
                  </a:lnTo>
                  <a:lnTo>
                    <a:pt x="1718" y="441"/>
                  </a:lnTo>
                  <a:lnTo>
                    <a:pt x="1571" y="529"/>
                  </a:lnTo>
                  <a:lnTo>
                    <a:pt x="1424" y="631"/>
                  </a:lnTo>
                  <a:lnTo>
                    <a:pt x="1292" y="734"/>
                  </a:lnTo>
                  <a:lnTo>
                    <a:pt x="1028" y="954"/>
                  </a:lnTo>
                  <a:lnTo>
                    <a:pt x="808" y="1204"/>
                  </a:lnTo>
                  <a:lnTo>
                    <a:pt x="603" y="1468"/>
                  </a:lnTo>
                  <a:lnTo>
                    <a:pt x="426" y="1746"/>
                  </a:lnTo>
                  <a:lnTo>
                    <a:pt x="294" y="2040"/>
                  </a:lnTo>
                  <a:lnTo>
                    <a:pt x="177" y="2333"/>
                  </a:lnTo>
                  <a:lnTo>
                    <a:pt x="89" y="2656"/>
                  </a:lnTo>
                  <a:lnTo>
                    <a:pt x="30" y="2979"/>
                  </a:lnTo>
                  <a:lnTo>
                    <a:pt x="1" y="3302"/>
                  </a:lnTo>
                  <a:lnTo>
                    <a:pt x="16" y="3624"/>
                  </a:lnTo>
                  <a:lnTo>
                    <a:pt x="60" y="3947"/>
                  </a:lnTo>
                  <a:lnTo>
                    <a:pt x="118" y="4270"/>
                  </a:lnTo>
                  <a:lnTo>
                    <a:pt x="221" y="4593"/>
                  </a:lnTo>
                  <a:lnTo>
                    <a:pt x="368" y="4901"/>
                  </a:lnTo>
                  <a:lnTo>
                    <a:pt x="441" y="5047"/>
                  </a:lnTo>
                  <a:lnTo>
                    <a:pt x="529" y="5194"/>
                  </a:lnTo>
                  <a:lnTo>
                    <a:pt x="647" y="5370"/>
                  </a:lnTo>
                  <a:lnTo>
                    <a:pt x="896" y="5722"/>
                  </a:lnTo>
                  <a:lnTo>
                    <a:pt x="1277" y="6236"/>
                  </a:lnTo>
                  <a:lnTo>
                    <a:pt x="1791" y="6881"/>
                  </a:lnTo>
                  <a:lnTo>
                    <a:pt x="2099" y="7233"/>
                  </a:lnTo>
                  <a:lnTo>
                    <a:pt x="2436" y="7615"/>
                  </a:lnTo>
                  <a:lnTo>
                    <a:pt x="2803" y="8026"/>
                  </a:lnTo>
                  <a:lnTo>
                    <a:pt x="3199" y="8436"/>
                  </a:lnTo>
                  <a:lnTo>
                    <a:pt x="3639" y="8862"/>
                  </a:lnTo>
                  <a:lnTo>
                    <a:pt x="4094" y="9302"/>
                  </a:lnTo>
                  <a:lnTo>
                    <a:pt x="4593" y="9742"/>
                  </a:lnTo>
                  <a:lnTo>
                    <a:pt x="5121" y="10182"/>
                  </a:lnTo>
                  <a:lnTo>
                    <a:pt x="5679" y="10622"/>
                  </a:lnTo>
                  <a:lnTo>
                    <a:pt x="6266" y="11063"/>
                  </a:lnTo>
                  <a:lnTo>
                    <a:pt x="6882" y="11503"/>
                  </a:lnTo>
                  <a:lnTo>
                    <a:pt x="7527" y="11914"/>
                  </a:lnTo>
                  <a:lnTo>
                    <a:pt x="8202" y="12324"/>
                  </a:lnTo>
                  <a:lnTo>
                    <a:pt x="8906" y="12706"/>
                  </a:lnTo>
                  <a:lnTo>
                    <a:pt x="9640" y="13073"/>
                  </a:lnTo>
                  <a:lnTo>
                    <a:pt x="10021" y="13249"/>
                  </a:lnTo>
                  <a:lnTo>
                    <a:pt x="10418" y="13425"/>
                  </a:lnTo>
                  <a:lnTo>
                    <a:pt x="10799" y="13586"/>
                  </a:lnTo>
                  <a:lnTo>
                    <a:pt x="11210" y="13733"/>
                  </a:lnTo>
                  <a:lnTo>
                    <a:pt x="11621" y="13880"/>
                  </a:lnTo>
                  <a:lnTo>
                    <a:pt x="12031" y="14012"/>
                  </a:lnTo>
                  <a:lnTo>
                    <a:pt x="12457" y="14144"/>
                  </a:lnTo>
                  <a:lnTo>
                    <a:pt x="12882" y="14261"/>
                  </a:lnTo>
                  <a:lnTo>
                    <a:pt x="13322" y="14378"/>
                  </a:lnTo>
                  <a:lnTo>
                    <a:pt x="13763" y="14481"/>
                  </a:lnTo>
                  <a:lnTo>
                    <a:pt x="14217" y="14569"/>
                  </a:lnTo>
                  <a:lnTo>
                    <a:pt x="14672" y="14642"/>
                  </a:lnTo>
                  <a:lnTo>
                    <a:pt x="15142" y="14716"/>
                  </a:lnTo>
                  <a:lnTo>
                    <a:pt x="15611" y="14774"/>
                  </a:lnTo>
                  <a:lnTo>
                    <a:pt x="16095" y="14818"/>
                  </a:lnTo>
                  <a:lnTo>
                    <a:pt x="16579" y="14848"/>
                  </a:lnTo>
                  <a:lnTo>
                    <a:pt x="17078" y="14862"/>
                  </a:lnTo>
                  <a:lnTo>
                    <a:pt x="17577" y="14877"/>
                  </a:lnTo>
                  <a:lnTo>
                    <a:pt x="18076" y="14862"/>
                  </a:lnTo>
                  <a:lnTo>
                    <a:pt x="18575" y="14848"/>
                  </a:lnTo>
                  <a:lnTo>
                    <a:pt x="19059" y="14818"/>
                  </a:lnTo>
                  <a:lnTo>
                    <a:pt x="19543" y="14774"/>
                  </a:lnTo>
                  <a:lnTo>
                    <a:pt x="20013" y="14716"/>
                  </a:lnTo>
                  <a:lnTo>
                    <a:pt x="20482" y="14642"/>
                  </a:lnTo>
                  <a:lnTo>
                    <a:pt x="20937" y="14569"/>
                  </a:lnTo>
                  <a:lnTo>
                    <a:pt x="21392" y="14481"/>
                  </a:lnTo>
                  <a:lnTo>
                    <a:pt x="21832" y="14378"/>
                  </a:lnTo>
                  <a:lnTo>
                    <a:pt x="22272" y="14261"/>
                  </a:lnTo>
                  <a:lnTo>
                    <a:pt x="22712" y="14144"/>
                  </a:lnTo>
                  <a:lnTo>
                    <a:pt x="23123" y="14012"/>
                  </a:lnTo>
                  <a:lnTo>
                    <a:pt x="23548" y="13880"/>
                  </a:lnTo>
                  <a:lnTo>
                    <a:pt x="23959" y="13733"/>
                  </a:lnTo>
                  <a:lnTo>
                    <a:pt x="24355" y="13586"/>
                  </a:lnTo>
                  <a:lnTo>
                    <a:pt x="24751" y="13425"/>
                  </a:lnTo>
                  <a:lnTo>
                    <a:pt x="25133" y="13249"/>
                  </a:lnTo>
                  <a:lnTo>
                    <a:pt x="25514" y="13073"/>
                  </a:lnTo>
                  <a:lnTo>
                    <a:pt x="26248" y="12706"/>
                  </a:lnTo>
                  <a:lnTo>
                    <a:pt x="26967" y="12324"/>
                  </a:lnTo>
                  <a:lnTo>
                    <a:pt x="27642" y="11914"/>
                  </a:lnTo>
                  <a:lnTo>
                    <a:pt x="28287" y="11503"/>
                  </a:lnTo>
                  <a:lnTo>
                    <a:pt x="28903" y="11063"/>
                  </a:lnTo>
                  <a:lnTo>
                    <a:pt x="29490" y="10622"/>
                  </a:lnTo>
                  <a:lnTo>
                    <a:pt x="30048" y="10182"/>
                  </a:lnTo>
                  <a:lnTo>
                    <a:pt x="30576" y="9742"/>
                  </a:lnTo>
                  <a:lnTo>
                    <a:pt x="31060" y="9302"/>
                  </a:lnTo>
                  <a:lnTo>
                    <a:pt x="31529" y="8862"/>
                  </a:lnTo>
                  <a:lnTo>
                    <a:pt x="31955" y="8436"/>
                  </a:lnTo>
                  <a:lnTo>
                    <a:pt x="32366" y="8026"/>
                  </a:lnTo>
                  <a:lnTo>
                    <a:pt x="32733" y="7615"/>
                  </a:lnTo>
                  <a:lnTo>
                    <a:pt x="33070" y="7233"/>
                  </a:lnTo>
                  <a:lnTo>
                    <a:pt x="33363" y="6881"/>
                  </a:lnTo>
                  <a:lnTo>
                    <a:pt x="33877" y="6236"/>
                  </a:lnTo>
                  <a:lnTo>
                    <a:pt x="34258" y="5722"/>
                  </a:lnTo>
                  <a:lnTo>
                    <a:pt x="34508" y="5370"/>
                  </a:lnTo>
                  <a:lnTo>
                    <a:pt x="34625" y="5194"/>
                  </a:lnTo>
                  <a:lnTo>
                    <a:pt x="34713" y="5047"/>
                  </a:lnTo>
                  <a:lnTo>
                    <a:pt x="34801" y="4901"/>
                  </a:lnTo>
                  <a:lnTo>
                    <a:pt x="34933" y="4593"/>
                  </a:lnTo>
                  <a:lnTo>
                    <a:pt x="35036" y="4270"/>
                  </a:lnTo>
                  <a:lnTo>
                    <a:pt x="35109" y="3947"/>
                  </a:lnTo>
                  <a:lnTo>
                    <a:pt x="35139" y="3624"/>
                  </a:lnTo>
                  <a:lnTo>
                    <a:pt x="35153" y="3302"/>
                  </a:lnTo>
                  <a:lnTo>
                    <a:pt x="35124" y="2979"/>
                  </a:lnTo>
                  <a:lnTo>
                    <a:pt x="35080" y="2656"/>
                  </a:lnTo>
                  <a:lnTo>
                    <a:pt x="34992" y="2333"/>
                  </a:lnTo>
                  <a:lnTo>
                    <a:pt x="34875" y="2040"/>
                  </a:lnTo>
                  <a:lnTo>
                    <a:pt x="34728" y="1746"/>
                  </a:lnTo>
                  <a:lnTo>
                    <a:pt x="34552" y="1468"/>
                  </a:lnTo>
                  <a:lnTo>
                    <a:pt x="34361" y="1204"/>
                  </a:lnTo>
                  <a:lnTo>
                    <a:pt x="34126" y="954"/>
                  </a:lnTo>
                  <a:lnTo>
                    <a:pt x="33877" y="734"/>
                  </a:lnTo>
                  <a:lnTo>
                    <a:pt x="33730" y="631"/>
                  </a:lnTo>
                  <a:lnTo>
                    <a:pt x="33583" y="529"/>
                  </a:lnTo>
                  <a:lnTo>
                    <a:pt x="33437" y="441"/>
                  </a:lnTo>
                  <a:lnTo>
                    <a:pt x="33290" y="367"/>
                  </a:lnTo>
                  <a:lnTo>
                    <a:pt x="32982" y="221"/>
                  </a:lnTo>
                  <a:lnTo>
                    <a:pt x="32659" y="118"/>
                  </a:lnTo>
                  <a:lnTo>
                    <a:pt x="32336" y="59"/>
                  </a:lnTo>
                  <a:lnTo>
                    <a:pt x="32014" y="15"/>
                  </a:lnTo>
                  <a:lnTo>
                    <a:pt x="31691" y="0"/>
                  </a:lnTo>
                  <a:lnTo>
                    <a:pt x="31353" y="30"/>
                  </a:lnTo>
                  <a:lnTo>
                    <a:pt x="31045" y="89"/>
                  </a:lnTo>
                  <a:lnTo>
                    <a:pt x="30723" y="177"/>
                  </a:lnTo>
                  <a:lnTo>
                    <a:pt x="30429" y="294"/>
                  </a:lnTo>
                  <a:lnTo>
                    <a:pt x="30136" y="426"/>
                  </a:lnTo>
                  <a:lnTo>
                    <a:pt x="29857" y="602"/>
                  </a:lnTo>
                  <a:lnTo>
                    <a:pt x="29593" y="807"/>
                  </a:lnTo>
                  <a:lnTo>
                    <a:pt x="29343" y="1027"/>
                  </a:lnTo>
                  <a:lnTo>
                    <a:pt x="29123" y="1292"/>
                  </a:lnTo>
                  <a:lnTo>
                    <a:pt x="29021" y="1424"/>
                  </a:lnTo>
                  <a:lnTo>
                    <a:pt x="28918" y="1570"/>
                  </a:lnTo>
                  <a:lnTo>
                    <a:pt x="28713" y="1878"/>
                  </a:lnTo>
                  <a:lnTo>
                    <a:pt x="28463" y="2201"/>
                  </a:lnTo>
                  <a:lnTo>
                    <a:pt x="28126" y="2627"/>
                  </a:lnTo>
                  <a:lnTo>
                    <a:pt x="27700" y="3125"/>
                  </a:lnTo>
                  <a:lnTo>
                    <a:pt x="27187" y="3668"/>
                  </a:lnTo>
                  <a:lnTo>
                    <a:pt x="26893" y="3962"/>
                  </a:lnTo>
                  <a:lnTo>
                    <a:pt x="26585" y="4255"/>
                  </a:lnTo>
                  <a:lnTo>
                    <a:pt x="26248" y="4563"/>
                  </a:lnTo>
                  <a:lnTo>
                    <a:pt x="25896" y="4871"/>
                  </a:lnTo>
                  <a:lnTo>
                    <a:pt x="25529" y="5179"/>
                  </a:lnTo>
                  <a:lnTo>
                    <a:pt x="25133" y="5473"/>
                  </a:lnTo>
                  <a:lnTo>
                    <a:pt x="24707" y="5766"/>
                  </a:lnTo>
                  <a:lnTo>
                    <a:pt x="24282" y="6060"/>
                  </a:lnTo>
                  <a:lnTo>
                    <a:pt x="23827" y="6338"/>
                  </a:lnTo>
                  <a:lnTo>
                    <a:pt x="23343" y="6617"/>
                  </a:lnTo>
                  <a:lnTo>
                    <a:pt x="22859" y="6867"/>
                  </a:lnTo>
                  <a:lnTo>
                    <a:pt x="22345" y="7101"/>
                  </a:lnTo>
                  <a:lnTo>
                    <a:pt x="21802" y="7321"/>
                  </a:lnTo>
                  <a:lnTo>
                    <a:pt x="21260" y="7512"/>
                  </a:lnTo>
                  <a:lnTo>
                    <a:pt x="20687" y="7688"/>
                  </a:lnTo>
                  <a:lnTo>
                    <a:pt x="20101" y="7835"/>
                  </a:lnTo>
                  <a:lnTo>
                    <a:pt x="19499" y="7952"/>
                  </a:lnTo>
                  <a:lnTo>
                    <a:pt x="18883" y="8040"/>
                  </a:lnTo>
                  <a:lnTo>
                    <a:pt x="18560" y="8070"/>
                  </a:lnTo>
                  <a:lnTo>
                    <a:pt x="18237" y="8099"/>
                  </a:lnTo>
                  <a:lnTo>
                    <a:pt x="17915" y="8114"/>
                  </a:lnTo>
                  <a:lnTo>
                    <a:pt x="17254" y="8114"/>
                  </a:lnTo>
                  <a:lnTo>
                    <a:pt x="16917" y="8099"/>
                  </a:lnTo>
                  <a:lnTo>
                    <a:pt x="16609" y="8070"/>
                  </a:lnTo>
                  <a:lnTo>
                    <a:pt x="16286" y="8040"/>
                  </a:lnTo>
                  <a:lnTo>
                    <a:pt x="15655" y="7952"/>
                  </a:lnTo>
                  <a:lnTo>
                    <a:pt x="15054" y="7835"/>
                  </a:lnTo>
                  <a:lnTo>
                    <a:pt x="14467" y="7688"/>
                  </a:lnTo>
                  <a:lnTo>
                    <a:pt x="13909" y="7512"/>
                  </a:lnTo>
                  <a:lnTo>
                    <a:pt x="13352" y="7321"/>
                  </a:lnTo>
                  <a:lnTo>
                    <a:pt x="12824" y="7101"/>
                  </a:lnTo>
                  <a:lnTo>
                    <a:pt x="12310" y="6867"/>
                  </a:lnTo>
                  <a:lnTo>
                    <a:pt x="11811" y="6617"/>
                  </a:lnTo>
                  <a:lnTo>
                    <a:pt x="11342" y="6338"/>
                  </a:lnTo>
                  <a:lnTo>
                    <a:pt x="10887" y="6060"/>
                  </a:lnTo>
                  <a:lnTo>
                    <a:pt x="10447" y="5766"/>
                  </a:lnTo>
                  <a:lnTo>
                    <a:pt x="10036" y="5473"/>
                  </a:lnTo>
                  <a:lnTo>
                    <a:pt x="9640" y="5179"/>
                  </a:lnTo>
                  <a:lnTo>
                    <a:pt x="9259" y="4871"/>
                  </a:lnTo>
                  <a:lnTo>
                    <a:pt x="8906" y="4563"/>
                  </a:lnTo>
                  <a:lnTo>
                    <a:pt x="8584" y="4255"/>
                  </a:lnTo>
                  <a:lnTo>
                    <a:pt x="8261" y="3962"/>
                  </a:lnTo>
                  <a:lnTo>
                    <a:pt x="7967" y="3668"/>
                  </a:lnTo>
                  <a:lnTo>
                    <a:pt x="7454" y="3125"/>
                  </a:lnTo>
                  <a:lnTo>
                    <a:pt x="7029" y="2627"/>
                  </a:lnTo>
                  <a:lnTo>
                    <a:pt x="6691" y="2201"/>
                  </a:lnTo>
                  <a:lnTo>
                    <a:pt x="6442" y="1878"/>
                  </a:lnTo>
                  <a:lnTo>
                    <a:pt x="6236" y="1570"/>
                  </a:lnTo>
                  <a:lnTo>
                    <a:pt x="6148" y="1424"/>
                  </a:lnTo>
                  <a:lnTo>
                    <a:pt x="6031" y="1292"/>
                  </a:lnTo>
                  <a:lnTo>
                    <a:pt x="5811" y="1027"/>
                  </a:lnTo>
                  <a:lnTo>
                    <a:pt x="5576" y="807"/>
                  </a:lnTo>
                  <a:lnTo>
                    <a:pt x="5312" y="602"/>
                  </a:lnTo>
                  <a:lnTo>
                    <a:pt x="5033" y="426"/>
                  </a:lnTo>
                  <a:lnTo>
                    <a:pt x="4740" y="294"/>
                  </a:lnTo>
                  <a:lnTo>
                    <a:pt x="4432" y="177"/>
                  </a:lnTo>
                  <a:lnTo>
                    <a:pt x="4124" y="89"/>
                  </a:lnTo>
                  <a:lnTo>
                    <a:pt x="3801" y="30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4" name="Google Shape;94;p15">
              <a:extLst>
                <a:ext uri="{FF2B5EF4-FFF2-40B4-BE49-F238E27FC236}">
                  <a16:creationId xmlns:a16="http://schemas.microsoft.com/office/drawing/2014/main" id="{7DD13DA9-E665-05EA-3BED-48423D1124B0}"/>
                </a:ext>
              </a:extLst>
            </p:cNvPr>
            <p:cNvSpPr/>
            <p:nvPr/>
          </p:nvSpPr>
          <p:spPr>
            <a:xfrm>
              <a:off x="3048872" y="874768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64" y="191"/>
                  </a:lnTo>
                  <a:lnTo>
                    <a:pt x="2773" y="265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34"/>
                  </a:lnTo>
                  <a:lnTo>
                    <a:pt x="1688" y="851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19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1" y="2407"/>
                  </a:lnTo>
                  <a:lnTo>
                    <a:pt x="323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8" y="3375"/>
                  </a:lnTo>
                  <a:lnTo>
                    <a:pt x="44" y="3595"/>
                  </a:lnTo>
                  <a:lnTo>
                    <a:pt x="15" y="3800"/>
                  </a:lnTo>
                  <a:lnTo>
                    <a:pt x="0" y="4020"/>
                  </a:lnTo>
                  <a:lnTo>
                    <a:pt x="0" y="4226"/>
                  </a:lnTo>
                  <a:lnTo>
                    <a:pt x="0" y="4446"/>
                  </a:lnTo>
                  <a:lnTo>
                    <a:pt x="15" y="4666"/>
                  </a:lnTo>
                  <a:lnTo>
                    <a:pt x="44" y="4871"/>
                  </a:lnTo>
                  <a:lnTo>
                    <a:pt x="88" y="5077"/>
                  </a:lnTo>
                  <a:lnTo>
                    <a:pt x="133" y="5282"/>
                  </a:lnTo>
                  <a:lnTo>
                    <a:pt x="191" y="5488"/>
                  </a:lnTo>
                  <a:lnTo>
                    <a:pt x="250" y="5678"/>
                  </a:lnTo>
                  <a:lnTo>
                    <a:pt x="323" y="5869"/>
                  </a:lnTo>
                  <a:lnTo>
                    <a:pt x="411" y="6060"/>
                  </a:lnTo>
                  <a:lnTo>
                    <a:pt x="514" y="6250"/>
                  </a:lnTo>
                  <a:lnTo>
                    <a:pt x="602" y="6426"/>
                  </a:lnTo>
                  <a:lnTo>
                    <a:pt x="719" y="6588"/>
                  </a:lnTo>
                  <a:lnTo>
                    <a:pt x="837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65"/>
                  </a:lnTo>
                  <a:lnTo>
                    <a:pt x="1541" y="7497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50"/>
                  </a:lnTo>
                  <a:lnTo>
                    <a:pt x="2201" y="7952"/>
                  </a:lnTo>
                  <a:lnTo>
                    <a:pt x="2392" y="8040"/>
                  </a:lnTo>
                  <a:lnTo>
                    <a:pt x="2583" y="8128"/>
                  </a:lnTo>
                  <a:lnTo>
                    <a:pt x="2773" y="8202"/>
                  </a:lnTo>
                  <a:lnTo>
                    <a:pt x="2964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1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60" y="8040"/>
                  </a:lnTo>
                  <a:lnTo>
                    <a:pt x="6236" y="7952"/>
                  </a:lnTo>
                  <a:lnTo>
                    <a:pt x="6412" y="7850"/>
                  </a:lnTo>
                  <a:lnTo>
                    <a:pt x="6588" y="7732"/>
                  </a:lnTo>
                  <a:lnTo>
                    <a:pt x="6749" y="7615"/>
                  </a:lnTo>
                  <a:lnTo>
                    <a:pt x="6911" y="7497"/>
                  </a:lnTo>
                  <a:lnTo>
                    <a:pt x="7057" y="7365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00" y="6764"/>
                  </a:lnTo>
                  <a:lnTo>
                    <a:pt x="7718" y="6588"/>
                  </a:lnTo>
                  <a:lnTo>
                    <a:pt x="7835" y="6426"/>
                  </a:lnTo>
                  <a:lnTo>
                    <a:pt x="7938" y="6250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2" y="4871"/>
                  </a:lnTo>
                  <a:lnTo>
                    <a:pt x="8422" y="4666"/>
                  </a:lnTo>
                  <a:lnTo>
                    <a:pt x="8436" y="4446"/>
                  </a:lnTo>
                  <a:lnTo>
                    <a:pt x="8451" y="4226"/>
                  </a:lnTo>
                  <a:lnTo>
                    <a:pt x="8436" y="4020"/>
                  </a:lnTo>
                  <a:lnTo>
                    <a:pt x="8422" y="3800"/>
                  </a:lnTo>
                  <a:lnTo>
                    <a:pt x="8392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407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8"/>
                  </a:lnTo>
                  <a:lnTo>
                    <a:pt x="7057" y="1101"/>
                  </a:lnTo>
                  <a:lnTo>
                    <a:pt x="6911" y="969"/>
                  </a:lnTo>
                  <a:lnTo>
                    <a:pt x="6749" y="851"/>
                  </a:lnTo>
                  <a:lnTo>
                    <a:pt x="6588" y="734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73" y="191"/>
                  </a:lnTo>
                  <a:lnTo>
                    <a:pt x="5282" y="147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51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846" name="Google Shape;12858;p77">
            <a:extLst>
              <a:ext uri="{FF2B5EF4-FFF2-40B4-BE49-F238E27FC236}">
                <a16:creationId xmlns:a16="http://schemas.microsoft.com/office/drawing/2014/main" id="{EFEE45CA-A3CD-3B61-967B-8DC1C3A66D03}"/>
              </a:ext>
            </a:extLst>
          </p:cNvPr>
          <p:cNvGrpSpPr/>
          <p:nvPr/>
        </p:nvGrpSpPr>
        <p:grpSpPr>
          <a:xfrm rot="19185132">
            <a:off x="45923" y="552442"/>
            <a:ext cx="1051816" cy="751443"/>
            <a:chOff x="7964753" y="2470823"/>
            <a:chExt cx="362068" cy="258670"/>
          </a:xfrm>
        </p:grpSpPr>
        <p:sp>
          <p:nvSpPr>
            <p:cNvPr id="847" name="Google Shape;12859;p77">
              <a:extLst>
                <a:ext uri="{FF2B5EF4-FFF2-40B4-BE49-F238E27FC236}">
                  <a16:creationId xmlns:a16="http://schemas.microsoft.com/office/drawing/2014/main" id="{C848D927-5BB8-633C-9313-6DC11AB48087}"/>
                </a:ext>
              </a:extLst>
            </p:cNvPr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60;p77">
              <a:extLst>
                <a:ext uri="{FF2B5EF4-FFF2-40B4-BE49-F238E27FC236}">
                  <a16:creationId xmlns:a16="http://schemas.microsoft.com/office/drawing/2014/main" id="{4C1586B2-EC79-B75C-F34B-FF321327BEFB}"/>
                </a:ext>
              </a:extLst>
            </p:cNvPr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61;p77">
              <a:extLst>
                <a:ext uri="{FF2B5EF4-FFF2-40B4-BE49-F238E27FC236}">
                  <a16:creationId xmlns:a16="http://schemas.microsoft.com/office/drawing/2014/main" id="{EBCB5732-2346-9375-BDFE-A704FDE7061F}"/>
                </a:ext>
              </a:extLst>
            </p:cNvPr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62;p77">
              <a:extLst>
                <a:ext uri="{FF2B5EF4-FFF2-40B4-BE49-F238E27FC236}">
                  <a16:creationId xmlns:a16="http://schemas.microsoft.com/office/drawing/2014/main" id="{79282370-9533-1BEE-4F17-443BADBF5F31}"/>
                </a:ext>
              </a:extLst>
            </p:cNvPr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63;p77">
              <a:extLst>
                <a:ext uri="{FF2B5EF4-FFF2-40B4-BE49-F238E27FC236}">
                  <a16:creationId xmlns:a16="http://schemas.microsoft.com/office/drawing/2014/main" id="{FE54498F-8B33-669C-D7DC-20D36F75A8BF}"/>
                </a:ext>
              </a:extLst>
            </p:cNvPr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64;p77">
              <a:extLst>
                <a:ext uri="{FF2B5EF4-FFF2-40B4-BE49-F238E27FC236}">
                  <a16:creationId xmlns:a16="http://schemas.microsoft.com/office/drawing/2014/main" id="{2761D5CB-1830-3FE1-63F3-26521BB4B84E}"/>
                </a:ext>
              </a:extLst>
            </p:cNvPr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5;p77">
              <a:extLst>
                <a:ext uri="{FF2B5EF4-FFF2-40B4-BE49-F238E27FC236}">
                  <a16:creationId xmlns:a16="http://schemas.microsoft.com/office/drawing/2014/main" id="{1B7222C7-70EA-A24E-5860-A586B111D543}"/>
                </a:ext>
              </a:extLst>
            </p:cNvPr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66;p77">
              <a:extLst>
                <a:ext uri="{FF2B5EF4-FFF2-40B4-BE49-F238E27FC236}">
                  <a16:creationId xmlns:a16="http://schemas.microsoft.com/office/drawing/2014/main" id="{A4A836EA-B9A7-DCA1-C834-6B7ADC13257F}"/>
                </a:ext>
              </a:extLst>
            </p:cNvPr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67;p77">
              <a:extLst>
                <a:ext uri="{FF2B5EF4-FFF2-40B4-BE49-F238E27FC236}">
                  <a16:creationId xmlns:a16="http://schemas.microsoft.com/office/drawing/2014/main" id="{43F695CF-E4CC-C196-39D7-09C28E2ECA03}"/>
                </a:ext>
              </a:extLst>
            </p:cNvPr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79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1;p60">
            <a:extLst>
              <a:ext uri="{FF2B5EF4-FFF2-40B4-BE49-F238E27FC236}">
                <a16:creationId xmlns:a16="http://schemas.microsoft.com/office/drawing/2014/main" id="{5036E898-46A8-7CE0-1311-E61CAB595D13}"/>
              </a:ext>
            </a:extLst>
          </p:cNvPr>
          <p:cNvGrpSpPr/>
          <p:nvPr/>
        </p:nvGrpSpPr>
        <p:grpSpPr>
          <a:xfrm>
            <a:off x="4767850" y="100025"/>
            <a:ext cx="2737962" cy="2666019"/>
            <a:chOff x="4682562" y="2104823"/>
            <a:chExt cx="470737" cy="458368"/>
          </a:xfrm>
        </p:grpSpPr>
        <p:sp>
          <p:nvSpPr>
            <p:cNvPr id="3" name="Google Shape;2092;p60">
              <a:extLst>
                <a:ext uri="{FF2B5EF4-FFF2-40B4-BE49-F238E27FC236}">
                  <a16:creationId xmlns:a16="http://schemas.microsoft.com/office/drawing/2014/main" id="{B0B494C7-619B-FDA8-D8B2-451E4C9B1529}"/>
                </a:ext>
              </a:extLst>
            </p:cNvPr>
            <p:cNvSpPr/>
            <p:nvPr/>
          </p:nvSpPr>
          <p:spPr>
            <a:xfrm>
              <a:off x="4727621" y="2104823"/>
              <a:ext cx="425677" cy="458368"/>
            </a:xfrm>
            <a:custGeom>
              <a:avLst/>
              <a:gdLst/>
              <a:ahLst/>
              <a:cxnLst/>
              <a:rect l="l" t="t" r="r" b="b"/>
              <a:pathLst>
                <a:path w="6745" h="7263" extrusionOk="0">
                  <a:moveTo>
                    <a:pt x="1303" y="2650"/>
                  </a:moveTo>
                  <a:cubicBezTo>
                    <a:pt x="1428" y="2650"/>
                    <a:pt x="1535" y="2757"/>
                    <a:pt x="1535" y="2882"/>
                  </a:cubicBezTo>
                  <a:cubicBezTo>
                    <a:pt x="1535" y="3007"/>
                    <a:pt x="1428" y="3114"/>
                    <a:pt x="1303" y="3114"/>
                  </a:cubicBezTo>
                  <a:cubicBezTo>
                    <a:pt x="1169" y="3114"/>
                    <a:pt x="1071" y="3007"/>
                    <a:pt x="1071" y="2882"/>
                  </a:cubicBezTo>
                  <a:cubicBezTo>
                    <a:pt x="1071" y="2757"/>
                    <a:pt x="1169" y="2650"/>
                    <a:pt x="1303" y="2650"/>
                  </a:cubicBezTo>
                  <a:close/>
                  <a:moveTo>
                    <a:pt x="3738" y="2784"/>
                  </a:moveTo>
                  <a:lnTo>
                    <a:pt x="3747" y="2864"/>
                  </a:lnTo>
                  <a:cubicBezTo>
                    <a:pt x="3676" y="3069"/>
                    <a:pt x="3605" y="3221"/>
                    <a:pt x="3453" y="3310"/>
                  </a:cubicBezTo>
                  <a:cubicBezTo>
                    <a:pt x="3266" y="3417"/>
                    <a:pt x="3141" y="3587"/>
                    <a:pt x="3105" y="3774"/>
                  </a:cubicBezTo>
                  <a:cubicBezTo>
                    <a:pt x="2998" y="3685"/>
                    <a:pt x="2935" y="3453"/>
                    <a:pt x="2935" y="3283"/>
                  </a:cubicBezTo>
                  <a:cubicBezTo>
                    <a:pt x="2935" y="3087"/>
                    <a:pt x="2980" y="2918"/>
                    <a:pt x="3051" y="2784"/>
                  </a:cubicBezTo>
                  <a:close/>
                  <a:moveTo>
                    <a:pt x="3087" y="4024"/>
                  </a:moveTo>
                  <a:cubicBezTo>
                    <a:pt x="3087" y="4220"/>
                    <a:pt x="3096" y="4363"/>
                    <a:pt x="3123" y="4488"/>
                  </a:cubicBezTo>
                  <a:cubicBezTo>
                    <a:pt x="3007" y="4443"/>
                    <a:pt x="2935" y="4336"/>
                    <a:pt x="2935" y="4211"/>
                  </a:cubicBezTo>
                  <a:cubicBezTo>
                    <a:pt x="2935" y="4113"/>
                    <a:pt x="2998" y="4042"/>
                    <a:pt x="3087" y="4024"/>
                  </a:cubicBezTo>
                  <a:close/>
                  <a:moveTo>
                    <a:pt x="5763" y="4024"/>
                  </a:moveTo>
                  <a:cubicBezTo>
                    <a:pt x="5853" y="4042"/>
                    <a:pt x="5915" y="4122"/>
                    <a:pt x="5915" y="4211"/>
                  </a:cubicBezTo>
                  <a:cubicBezTo>
                    <a:pt x="5915" y="4336"/>
                    <a:pt x="5844" y="4443"/>
                    <a:pt x="5737" y="4488"/>
                  </a:cubicBezTo>
                  <a:cubicBezTo>
                    <a:pt x="5763" y="4363"/>
                    <a:pt x="5763" y="4211"/>
                    <a:pt x="5763" y="4024"/>
                  </a:cubicBezTo>
                  <a:close/>
                  <a:moveTo>
                    <a:pt x="3899" y="3051"/>
                  </a:moveTo>
                  <a:cubicBezTo>
                    <a:pt x="4291" y="3382"/>
                    <a:pt x="4604" y="3399"/>
                    <a:pt x="4862" y="3408"/>
                  </a:cubicBezTo>
                  <a:cubicBezTo>
                    <a:pt x="5032" y="3408"/>
                    <a:pt x="5166" y="3417"/>
                    <a:pt x="5300" y="3497"/>
                  </a:cubicBezTo>
                  <a:cubicBezTo>
                    <a:pt x="5424" y="3578"/>
                    <a:pt x="5558" y="3729"/>
                    <a:pt x="5558" y="3908"/>
                  </a:cubicBezTo>
                  <a:cubicBezTo>
                    <a:pt x="5558" y="4443"/>
                    <a:pt x="5540" y="4577"/>
                    <a:pt x="5353" y="4836"/>
                  </a:cubicBezTo>
                  <a:cubicBezTo>
                    <a:pt x="5059" y="5246"/>
                    <a:pt x="4720" y="5478"/>
                    <a:pt x="4425" y="5478"/>
                  </a:cubicBezTo>
                  <a:cubicBezTo>
                    <a:pt x="4131" y="5478"/>
                    <a:pt x="3801" y="5246"/>
                    <a:pt x="3506" y="4836"/>
                  </a:cubicBezTo>
                  <a:cubicBezTo>
                    <a:pt x="3310" y="4568"/>
                    <a:pt x="3301" y="4425"/>
                    <a:pt x="3301" y="3908"/>
                  </a:cubicBezTo>
                  <a:cubicBezTo>
                    <a:pt x="3301" y="3738"/>
                    <a:pt x="3390" y="3587"/>
                    <a:pt x="3560" y="3489"/>
                  </a:cubicBezTo>
                  <a:cubicBezTo>
                    <a:pt x="3729" y="3390"/>
                    <a:pt x="3828" y="3230"/>
                    <a:pt x="3899" y="3051"/>
                  </a:cubicBezTo>
                  <a:close/>
                  <a:moveTo>
                    <a:pt x="3480" y="0"/>
                  </a:moveTo>
                  <a:cubicBezTo>
                    <a:pt x="3426" y="0"/>
                    <a:pt x="3373" y="45"/>
                    <a:pt x="3373" y="99"/>
                  </a:cubicBezTo>
                  <a:cubicBezTo>
                    <a:pt x="3364" y="161"/>
                    <a:pt x="3408" y="215"/>
                    <a:pt x="3480" y="215"/>
                  </a:cubicBezTo>
                  <a:lnTo>
                    <a:pt x="4006" y="215"/>
                  </a:lnTo>
                  <a:cubicBezTo>
                    <a:pt x="4666" y="215"/>
                    <a:pt x="5210" y="750"/>
                    <a:pt x="5201" y="1419"/>
                  </a:cubicBezTo>
                  <a:cubicBezTo>
                    <a:pt x="5184" y="2052"/>
                    <a:pt x="4666" y="2570"/>
                    <a:pt x="4024" y="2570"/>
                  </a:cubicBezTo>
                  <a:lnTo>
                    <a:pt x="1615" y="2570"/>
                  </a:lnTo>
                  <a:cubicBezTo>
                    <a:pt x="1535" y="2489"/>
                    <a:pt x="1428" y="2436"/>
                    <a:pt x="1303" y="2436"/>
                  </a:cubicBezTo>
                  <a:cubicBezTo>
                    <a:pt x="1178" y="2436"/>
                    <a:pt x="1071" y="2489"/>
                    <a:pt x="991" y="2570"/>
                  </a:cubicBezTo>
                  <a:lnTo>
                    <a:pt x="875" y="2570"/>
                  </a:lnTo>
                  <a:cubicBezTo>
                    <a:pt x="625" y="2570"/>
                    <a:pt x="384" y="2489"/>
                    <a:pt x="179" y="2347"/>
                  </a:cubicBezTo>
                  <a:cubicBezTo>
                    <a:pt x="161" y="2332"/>
                    <a:pt x="140" y="2325"/>
                    <a:pt x="120" y="2325"/>
                  </a:cubicBezTo>
                  <a:cubicBezTo>
                    <a:pt x="89" y="2325"/>
                    <a:pt x="58" y="2341"/>
                    <a:pt x="36" y="2373"/>
                  </a:cubicBezTo>
                  <a:cubicBezTo>
                    <a:pt x="0" y="2418"/>
                    <a:pt x="9" y="2489"/>
                    <a:pt x="54" y="2516"/>
                  </a:cubicBezTo>
                  <a:cubicBezTo>
                    <a:pt x="295" y="2695"/>
                    <a:pt x="571" y="2784"/>
                    <a:pt x="866" y="2784"/>
                  </a:cubicBezTo>
                  <a:cubicBezTo>
                    <a:pt x="857" y="2828"/>
                    <a:pt x="848" y="2882"/>
                    <a:pt x="857" y="2944"/>
                  </a:cubicBezTo>
                  <a:cubicBezTo>
                    <a:pt x="884" y="3158"/>
                    <a:pt x="1071" y="3328"/>
                    <a:pt x="1285" y="3337"/>
                  </a:cubicBezTo>
                  <a:cubicBezTo>
                    <a:pt x="1290" y="3337"/>
                    <a:pt x="1296" y="3337"/>
                    <a:pt x="1301" y="3337"/>
                  </a:cubicBezTo>
                  <a:cubicBezTo>
                    <a:pt x="1544" y="3337"/>
                    <a:pt x="1749" y="3135"/>
                    <a:pt x="1749" y="2891"/>
                  </a:cubicBezTo>
                  <a:cubicBezTo>
                    <a:pt x="1749" y="2855"/>
                    <a:pt x="1740" y="2819"/>
                    <a:pt x="1740" y="2784"/>
                  </a:cubicBezTo>
                  <a:lnTo>
                    <a:pt x="2819" y="2784"/>
                  </a:lnTo>
                  <a:cubicBezTo>
                    <a:pt x="2757" y="2927"/>
                    <a:pt x="2721" y="3096"/>
                    <a:pt x="2721" y="3283"/>
                  </a:cubicBezTo>
                  <a:cubicBezTo>
                    <a:pt x="2721" y="3462"/>
                    <a:pt x="2775" y="3721"/>
                    <a:pt x="2909" y="3881"/>
                  </a:cubicBezTo>
                  <a:cubicBezTo>
                    <a:pt x="2793" y="3952"/>
                    <a:pt x="2721" y="4077"/>
                    <a:pt x="2721" y="4211"/>
                  </a:cubicBezTo>
                  <a:cubicBezTo>
                    <a:pt x="2721" y="4488"/>
                    <a:pt x="2927" y="4702"/>
                    <a:pt x="3194" y="4729"/>
                  </a:cubicBezTo>
                  <a:cubicBezTo>
                    <a:pt x="3230" y="4809"/>
                    <a:pt x="3274" y="4880"/>
                    <a:pt x="3328" y="4969"/>
                  </a:cubicBezTo>
                  <a:cubicBezTo>
                    <a:pt x="3462" y="5148"/>
                    <a:pt x="3605" y="5300"/>
                    <a:pt x="3756" y="5415"/>
                  </a:cubicBezTo>
                  <a:lnTo>
                    <a:pt x="3721" y="5746"/>
                  </a:lnTo>
                  <a:lnTo>
                    <a:pt x="3515" y="5808"/>
                  </a:lnTo>
                  <a:cubicBezTo>
                    <a:pt x="3489" y="5772"/>
                    <a:pt x="3462" y="5746"/>
                    <a:pt x="3417" y="5728"/>
                  </a:cubicBezTo>
                  <a:cubicBezTo>
                    <a:pt x="3384" y="5717"/>
                    <a:pt x="3351" y="5709"/>
                    <a:pt x="3318" y="5709"/>
                  </a:cubicBezTo>
                  <a:cubicBezTo>
                    <a:pt x="3298" y="5709"/>
                    <a:pt x="3277" y="5712"/>
                    <a:pt x="3257" y="5719"/>
                  </a:cubicBezTo>
                  <a:lnTo>
                    <a:pt x="2900" y="5826"/>
                  </a:lnTo>
                  <a:cubicBezTo>
                    <a:pt x="2739" y="5870"/>
                    <a:pt x="2570" y="5978"/>
                    <a:pt x="2445" y="6120"/>
                  </a:cubicBezTo>
                  <a:cubicBezTo>
                    <a:pt x="2329" y="6254"/>
                    <a:pt x="2249" y="6424"/>
                    <a:pt x="2213" y="6602"/>
                  </a:cubicBezTo>
                  <a:lnTo>
                    <a:pt x="2115" y="7128"/>
                  </a:lnTo>
                  <a:cubicBezTo>
                    <a:pt x="2106" y="7182"/>
                    <a:pt x="2141" y="7235"/>
                    <a:pt x="2195" y="7253"/>
                  </a:cubicBezTo>
                  <a:cubicBezTo>
                    <a:pt x="2206" y="7256"/>
                    <a:pt x="2217" y="7258"/>
                    <a:pt x="2227" y="7258"/>
                  </a:cubicBezTo>
                  <a:cubicBezTo>
                    <a:pt x="2278" y="7258"/>
                    <a:pt x="2321" y="7224"/>
                    <a:pt x="2329" y="7173"/>
                  </a:cubicBezTo>
                  <a:lnTo>
                    <a:pt x="2427" y="6638"/>
                  </a:lnTo>
                  <a:cubicBezTo>
                    <a:pt x="2445" y="6495"/>
                    <a:pt x="2507" y="6361"/>
                    <a:pt x="2605" y="6263"/>
                  </a:cubicBezTo>
                  <a:cubicBezTo>
                    <a:pt x="2686" y="6174"/>
                    <a:pt x="2811" y="6076"/>
                    <a:pt x="2953" y="6031"/>
                  </a:cubicBezTo>
                  <a:lnTo>
                    <a:pt x="3328" y="5924"/>
                  </a:lnTo>
                  <a:lnTo>
                    <a:pt x="3337" y="5924"/>
                  </a:lnTo>
                  <a:cubicBezTo>
                    <a:pt x="3346" y="5933"/>
                    <a:pt x="3346" y="5933"/>
                    <a:pt x="3346" y="5942"/>
                  </a:cubicBezTo>
                  <a:cubicBezTo>
                    <a:pt x="3390" y="6513"/>
                    <a:pt x="3640" y="7164"/>
                    <a:pt x="3658" y="7191"/>
                  </a:cubicBezTo>
                  <a:cubicBezTo>
                    <a:pt x="3667" y="7235"/>
                    <a:pt x="3712" y="7262"/>
                    <a:pt x="3756" y="7262"/>
                  </a:cubicBezTo>
                  <a:cubicBezTo>
                    <a:pt x="3765" y="7262"/>
                    <a:pt x="3783" y="7253"/>
                    <a:pt x="3792" y="7253"/>
                  </a:cubicBezTo>
                  <a:cubicBezTo>
                    <a:pt x="3845" y="7226"/>
                    <a:pt x="3872" y="7164"/>
                    <a:pt x="3854" y="7110"/>
                  </a:cubicBezTo>
                  <a:cubicBezTo>
                    <a:pt x="3854" y="7110"/>
                    <a:pt x="3622" y="6531"/>
                    <a:pt x="3569" y="6013"/>
                  </a:cubicBezTo>
                  <a:lnTo>
                    <a:pt x="3712" y="5969"/>
                  </a:lnTo>
                  <a:cubicBezTo>
                    <a:pt x="3721" y="6058"/>
                    <a:pt x="3756" y="6138"/>
                    <a:pt x="3819" y="6209"/>
                  </a:cubicBezTo>
                  <a:cubicBezTo>
                    <a:pt x="3845" y="6245"/>
                    <a:pt x="3881" y="6281"/>
                    <a:pt x="3926" y="6317"/>
                  </a:cubicBezTo>
                  <a:cubicBezTo>
                    <a:pt x="3944" y="6325"/>
                    <a:pt x="3961" y="6334"/>
                    <a:pt x="3988" y="6334"/>
                  </a:cubicBezTo>
                  <a:cubicBezTo>
                    <a:pt x="4024" y="6334"/>
                    <a:pt x="4060" y="6317"/>
                    <a:pt x="4077" y="6281"/>
                  </a:cubicBezTo>
                  <a:cubicBezTo>
                    <a:pt x="4104" y="6236"/>
                    <a:pt x="4086" y="6174"/>
                    <a:pt x="4051" y="6147"/>
                  </a:cubicBezTo>
                  <a:cubicBezTo>
                    <a:pt x="4024" y="6120"/>
                    <a:pt x="3997" y="6102"/>
                    <a:pt x="3979" y="6076"/>
                  </a:cubicBezTo>
                  <a:cubicBezTo>
                    <a:pt x="3935" y="6013"/>
                    <a:pt x="3908" y="5933"/>
                    <a:pt x="3917" y="5853"/>
                  </a:cubicBezTo>
                  <a:lnTo>
                    <a:pt x="3952" y="5558"/>
                  </a:lnTo>
                  <a:cubicBezTo>
                    <a:pt x="4113" y="5647"/>
                    <a:pt x="4274" y="5692"/>
                    <a:pt x="4425" y="5692"/>
                  </a:cubicBezTo>
                  <a:cubicBezTo>
                    <a:pt x="4577" y="5692"/>
                    <a:pt x="4738" y="5647"/>
                    <a:pt x="4898" y="5558"/>
                  </a:cubicBezTo>
                  <a:lnTo>
                    <a:pt x="4934" y="5853"/>
                  </a:lnTo>
                  <a:cubicBezTo>
                    <a:pt x="4943" y="5933"/>
                    <a:pt x="4925" y="6013"/>
                    <a:pt x="4871" y="6076"/>
                  </a:cubicBezTo>
                  <a:cubicBezTo>
                    <a:pt x="4782" y="6192"/>
                    <a:pt x="4639" y="6245"/>
                    <a:pt x="4452" y="6254"/>
                  </a:cubicBezTo>
                  <a:cubicBezTo>
                    <a:pt x="4399" y="6254"/>
                    <a:pt x="4354" y="6299"/>
                    <a:pt x="4354" y="6361"/>
                  </a:cubicBezTo>
                  <a:cubicBezTo>
                    <a:pt x="4345" y="6415"/>
                    <a:pt x="4399" y="6468"/>
                    <a:pt x="4452" y="6468"/>
                  </a:cubicBezTo>
                  <a:lnTo>
                    <a:pt x="4461" y="6468"/>
                  </a:lnTo>
                  <a:cubicBezTo>
                    <a:pt x="4773" y="6459"/>
                    <a:pt x="4952" y="6325"/>
                    <a:pt x="5041" y="6209"/>
                  </a:cubicBezTo>
                  <a:cubicBezTo>
                    <a:pt x="5094" y="6138"/>
                    <a:pt x="5130" y="6058"/>
                    <a:pt x="5148" y="5969"/>
                  </a:cubicBezTo>
                  <a:lnTo>
                    <a:pt x="5291" y="6013"/>
                  </a:lnTo>
                  <a:cubicBezTo>
                    <a:pt x="5273" y="6138"/>
                    <a:pt x="5255" y="6317"/>
                    <a:pt x="5210" y="6504"/>
                  </a:cubicBezTo>
                  <a:lnTo>
                    <a:pt x="5121" y="6843"/>
                  </a:lnTo>
                  <a:cubicBezTo>
                    <a:pt x="5085" y="6932"/>
                    <a:pt x="5050" y="7021"/>
                    <a:pt x="5005" y="7102"/>
                  </a:cubicBezTo>
                  <a:cubicBezTo>
                    <a:pt x="4987" y="7146"/>
                    <a:pt x="4996" y="7209"/>
                    <a:pt x="5041" y="7235"/>
                  </a:cubicBezTo>
                  <a:cubicBezTo>
                    <a:pt x="5059" y="7253"/>
                    <a:pt x="5077" y="7262"/>
                    <a:pt x="5103" y="7262"/>
                  </a:cubicBezTo>
                  <a:cubicBezTo>
                    <a:pt x="5139" y="7262"/>
                    <a:pt x="5175" y="7235"/>
                    <a:pt x="5192" y="7200"/>
                  </a:cubicBezTo>
                  <a:cubicBezTo>
                    <a:pt x="5237" y="7110"/>
                    <a:pt x="5282" y="7012"/>
                    <a:pt x="5317" y="6905"/>
                  </a:cubicBezTo>
                  <a:lnTo>
                    <a:pt x="5416" y="6557"/>
                  </a:lnTo>
                  <a:cubicBezTo>
                    <a:pt x="5416" y="6548"/>
                    <a:pt x="5416" y="6548"/>
                    <a:pt x="5416" y="6548"/>
                  </a:cubicBezTo>
                  <a:cubicBezTo>
                    <a:pt x="5469" y="6308"/>
                    <a:pt x="5496" y="6085"/>
                    <a:pt x="5505" y="5942"/>
                  </a:cubicBezTo>
                  <a:cubicBezTo>
                    <a:pt x="5505" y="5933"/>
                    <a:pt x="5514" y="5933"/>
                    <a:pt x="5514" y="5924"/>
                  </a:cubicBezTo>
                  <a:lnTo>
                    <a:pt x="5531" y="5924"/>
                  </a:lnTo>
                  <a:lnTo>
                    <a:pt x="5897" y="6031"/>
                  </a:lnTo>
                  <a:cubicBezTo>
                    <a:pt x="6174" y="6120"/>
                    <a:pt x="6379" y="6352"/>
                    <a:pt x="6433" y="6638"/>
                  </a:cubicBezTo>
                  <a:lnTo>
                    <a:pt x="6522" y="7173"/>
                  </a:lnTo>
                  <a:cubicBezTo>
                    <a:pt x="6537" y="7218"/>
                    <a:pt x="6578" y="7257"/>
                    <a:pt x="6622" y="7257"/>
                  </a:cubicBezTo>
                  <a:cubicBezTo>
                    <a:pt x="6630" y="7257"/>
                    <a:pt x="6638" y="7256"/>
                    <a:pt x="6647" y="7253"/>
                  </a:cubicBezTo>
                  <a:cubicBezTo>
                    <a:pt x="6709" y="7244"/>
                    <a:pt x="6745" y="7191"/>
                    <a:pt x="6736" y="7137"/>
                  </a:cubicBezTo>
                  <a:lnTo>
                    <a:pt x="6638" y="6602"/>
                  </a:lnTo>
                  <a:cubicBezTo>
                    <a:pt x="6575" y="6236"/>
                    <a:pt x="6317" y="5942"/>
                    <a:pt x="5960" y="5826"/>
                  </a:cubicBezTo>
                  <a:lnTo>
                    <a:pt x="5594" y="5719"/>
                  </a:lnTo>
                  <a:cubicBezTo>
                    <a:pt x="5571" y="5713"/>
                    <a:pt x="5549" y="5710"/>
                    <a:pt x="5526" y="5710"/>
                  </a:cubicBezTo>
                  <a:cubicBezTo>
                    <a:pt x="5478" y="5710"/>
                    <a:pt x="5431" y="5724"/>
                    <a:pt x="5389" y="5754"/>
                  </a:cubicBezTo>
                  <a:cubicBezTo>
                    <a:pt x="5371" y="5763"/>
                    <a:pt x="5353" y="5781"/>
                    <a:pt x="5335" y="5799"/>
                  </a:cubicBezTo>
                  <a:lnTo>
                    <a:pt x="5139" y="5746"/>
                  </a:lnTo>
                  <a:lnTo>
                    <a:pt x="5094" y="5415"/>
                  </a:lnTo>
                  <a:cubicBezTo>
                    <a:pt x="5246" y="5300"/>
                    <a:pt x="5389" y="5148"/>
                    <a:pt x="5523" y="4969"/>
                  </a:cubicBezTo>
                  <a:cubicBezTo>
                    <a:pt x="5585" y="4880"/>
                    <a:pt x="5630" y="4809"/>
                    <a:pt x="5665" y="4729"/>
                  </a:cubicBezTo>
                  <a:cubicBezTo>
                    <a:pt x="5924" y="4702"/>
                    <a:pt x="6129" y="4479"/>
                    <a:pt x="6129" y="4211"/>
                  </a:cubicBezTo>
                  <a:cubicBezTo>
                    <a:pt x="6129" y="4060"/>
                    <a:pt x="6040" y="3917"/>
                    <a:pt x="5906" y="3854"/>
                  </a:cubicBezTo>
                  <a:cubicBezTo>
                    <a:pt x="6076" y="3640"/>
                    <a:pt x="6111" y="3283"/>
                    <a:pt x="5986" y="2891"/>
                  </a:cubicBezTo>
                  <a:cubicBezTo>
                    <a:pt x="5972" y="2847"/>
                    <a:pt x="5927" y="2815"/>
                    <a:pt x="5882" y="2815"/>
                  </a:cubicBezTo>
                  <a:cubicBezTo>
                    <a:pt x="5872" y="2815"/>
                    <a:pt x="5862" y="2816"/>
                    <a:pt x="5853" y="2819"/>
                  </a:cubicBezTo>
                  <a:cubicBezTo>
                    <a:pt x="5799" y="2837"/>
                    <a:pt x="5763" y="2900"/>
                    <a:pt x="5781" y="2953"/>
                  </a:cubicBezTo>
                  <a:cubicBezTo>
                    <a:pt x="5888" y="3274"/>
                    <a:pt x="5862" y="3569"/>
                    <a:pt x="5737" y="3729"/>
                  </a:cubicBezTo>
                  <a:cubicBezTo>
                    <a:pt x="5683" y="3569"/>
                    <a:pt x="5576" y="3426"/>
                    <a:pt x="5416" y="3328"/>
                  </a:cubicBezTo>
                  <a:cubicBezTo>
                    <a:pt x="5237" y="3212"/>
                    <a:pt x="5050" y="3203"/>
                    <a:pt x="4871" y="3194"/>
                  </a:cubicBezTo>
                  <a:cubicBezTo>
                    <a:pt x="4604" y="3185"/>
                    <a:pt x="4327" y="3176"/>
                    <a:pt x="3952" y="2828"/>
                  </a:cubicBezTo>
                  <a:lnTo>
                    <a:pt x="3952" y="2784"/>
                  </a:lnTo>
                  <a:lnTo>
                    <a:pt x="4024" y="2784"/>
                  </a:lnTo>
                  <a:cubicBezTo>
                    <a:pt x="4470" y="2784"/>
                    <a:pt x="4871" y="2570"/>
                    <a:pt x="5121" y="2240"/>
                  </a:cubicBezTo>
                  <a:cubicBezTo>
                    <a:pt x="5300" y="2293"/>
                    <a:pt x="5451" y="2400"/>
                    <a:pt x="5576" y="2552"/>
                  </a:cubicBezTo>
                  <a:cubicBezTo>
                    <a:pt x="5594" y="2579"/>
                    <a:pt x="5621" y="2596"/>
                    <a:pt x="5656" y="2596"/>
                  </a:cubicBezTo>
                  <a:cubicBezTo>
                    <a:pt x="5683" y="2596"/>
                    <a:pt x="5710" y="2579"/>
                    <a:pt x="5728" y="2561"/>
                  </a:cubicBezTo>
                  <a:cubicBezTo>
                    <a:pt x="5772" y="2525"/>
                    <a:pt x="5772" y="2463"/>
                    <a:pt x="5737" y="2418"/>
                  </a:cubicBezTo>
                  <a:cubicBezTo>
                    <a:pt x="5603" y="2249"/>
                    <a:pt x="5433" y="2133"/>
                    <a:pt x="5246" y="2052"/>
                  </a:cubicBezTo>
                  <a:cubicBezTo>
                    <a:pt x="5353" y="1856"/>
                    <a:pt x="5416" y="1633"/>
                    <a:pt x="5416" y="1392"/>
                  </a:cubicBezTo>
                  <a:cubicBezTo>
                    <a:pt x="5416" y="625"/>
                    <a:pt x="4791" y="0"/>
                    <a:pt x="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" name="Google Shape;2093;p60">
              <a:extLst>
                <a:ext uri="{FF2B5EF4-FFF2-40B4-BE49-F238E27FC236}">
                  <a16:creationId xmlns:a16="http://schemas.microsoft.com/office/drawing/2014/main" id="{45D3E5A8-07CD-48B0-19D1-D33F43E6E9CA}"/>
                </a:ext>
              </a:extLst>
            </p:cNvPr>
            <p:cNvSpPr/>
            <p:nvPr/>
          </p:nvSpPr>
          <p:spPr>
            <a:xfrm>
              <a:off x="4682562" y="2104823"/>
              <a:ext cx="242721" cy="137454"/>
            </a:xfrm>
            <a:custGeom>
              <a:avLst/>
              <a:gdLst/>
              <a:ahLst/>
              <a:cxnLst/>
              <a:rect l="l" t="t" r="r" b="b"/>
              <a:pathLst>
                <a:path w="3846" h="2178" extrusionOk="0">
                  <a:moveTo>
                    <a:pt x="1107" y="0"/>
                  </a:moveTo>
                  <a:cubicBezTo>
                    <a:pt x="1089" y="0"/>
                    <a:pt x="1062" y="9"/>
                    <a:pt x="1045" y="27"/>
                  </a:cubicBezTo>
                  <a:cubicBezTo>
                    <a:pt x="152" y="562"/>
                    <a:pt x="1" y="1490"/>
                    <a:pt x="402" y="2133"/>
                  </a:cubicBezTo>
                  <a:cubicBezTo>
                    <a:pt x="420" y="2159"/>
                    <a:pt x="456" y="2177"/>
                    <a:pt x="491" y="2177"/>
                  </a:cubicBezTo>
                  <a:cubicBezTo>
                    <a:pt x="545" y="2177"/>
                    <a:pt x="598" y="2141"/>
                    <a:pt x="607" y="2061"/>
                  </a:cubicBezTo>
                  <a:cubicBezTo>
                    <a:pt x="607" y="2061"/>
                    <a:pt x="607" y="2052"/>
                    <a:pt x="607" y="2052"/>
                  </a:cubicBezTo>
                  <a:cubicBezTo>
                    <a:pt x="242" y="1508"/>
                    <a:pt x="358" y="705"/>
                    <a:pt x="1125" y="232"/>
                  </a:cubicBezTo>
                  <a:cubicBezTo>
                    <a:pt x="1143" y="223"/>
                    <a:pt x="1160" y="215"/>
                    <a:pt x="1178" y="215"/>
                  </a:cubicBezTo>
                  <a:lnTo>
                    <a:pt x="3739" y="215"/>
                  </a:lnTo>
                  <a:cubicBezTo>
                    <a:pt x="3846" y="125"/>
                    <a:pt x="3774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2094;p60">
              <a:extLst>
                <a:ext uri="{FF2B5EF4-FFF2-40B4-BE49-F238E27FC236}">
                  <a16:creationId xmlns:a16="http://schemas.microsoft.com/office/drawing/2014/main" id="{D6A79005-612D-C396-07F8-6428F51FC545}"/>
                </a:ext>
              </a:extLst>
            </p:cNvPr>
            <p:cNvSpPr/>
            <p:nvPr/>
          </p:nvSpPr>
          <p:spPr>
            <a:xfrm>
              <a:off x="5027703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14" y="0"/>
                  </a:moveTo>
                  <a:cubicBezTo>
                    <a:pt x="109" y="0"/>
                    <a:pt x="104" y="0"/>
                    <a:pt x="98" y="1"/>
                  </a:cubicBezTo>
                  <a:cubicBezTo>
                    <a:pt x="45" y="1"/>
                    <a:pt x="0" y="55"/>
                    <a:pt x="0" y="108"/>
                  </a:cubicBezTo>
                  <a:lnTo>
                    <a:pt x="0" y="287"/>
                  </a:lnTo>
                  <a:cubicBezTo>
                    <a:pt x="0" y="340"/>
                    <a:pt x="45" y="385"/>
                    <a:pt x="98" y="394"/>
                  </a:cubicBezTo>
                  <a:cubicBezTo>
                    <a:pt x="103" y="394"/>
                    <a:pt x="108" y="395"/>
                    <a:pt x="112" y="395"/>
                  </a:cubicBezTo>
                  <a:cubicBezTo>
                    <a:pt x="169" y="395"/>
                    <a:pt x="214" y="344"/>
                    <a:pt x="214" y="287"/>
                  </a:cubicBezTo>
                  <a:lnTo>
                    <a:pt x="214" y="99"/>
                  </a:lnTo>
                  <a:cubicBezTo>
                    <a:pt x="214" y="42"/>
                    <a:pt x="1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Google Shape;2095;p60">
              <a:extLst>
                <a:ext uri="{FF2B5EF4-FFF2-40B4-BE49-F238E27FC236}">
                  <a16:creationId xmlns:a16="http://schemas.microsoft.com/office/drawing/2014/main" id="{6F348110-01D8-FDBA-3D3F-3F7D1213026B}"/>
                </a:ext>
              </a:extLst>
            </p:cNvPr>
            <p:cNvSpPr/>
            <p:nvPr/>
          </p:nvSpPr>
          <p:spPr>
            <a:xfrm>
              <a:off x="4974187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08" y="0"/>
                  </a:moveTo>
                  <a:cubicBezTo>
                    <a:pt x="102" y="0"/>
                    <a:pt x="96" y="0"/>
                    <a:pt x="90" y="1"/>
                  </a:cubicBezTo>
                  <a:cubicBezTo>
                    <a:pt x="37" y="1"/>
                    <a:pt x="1" y="55"/>
                    <a:pt x="1" y="108"/>
                  </a:cubicBezTo>
                  <a:lnTo>
                    <a:pt x="1" y="287"/>
                  </a:lnTo>
                  <a:cubicBezTo>
                    <a:pt x="1" y="340"/>
                    <a:pt x="37" y="385"/>
                    <a:pt x="90" y="394"/>
                  </a:cubicBezTo>
                  <a:cubicBezTo>
                    <a:pt x="95" y="394"/>
                    <a:pt x="100" y="395"/>
                    <a:pt x="106" y="395"/>
                  </a:cubicBezTo>
                  <a:cubicBezTo>
                    <a:pt x="169" y="395"/>
                    <a:pt x="215" y="344"/>
                    <a:pt x="215" y="287"/>
                  </a:cubicBezTo>
                  <a:lnTo>
                    <a:pt x="215" y="99"/>
                  </a:lnTo>
                  <a:cubicBezTo>
                    <a:pt x="215" y="42"/>
                    <a:pt x="170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2096;p60">
              <a:extLst>
                <a:ext uri="{FF2B5EF4-FFF2-40B4-BE49-F238E27FC236}">
                  <a16:creationId xmlns:a16="http://schemas.microsoft.com/office/drawing/2014/main" id="{8F482C24-4A8F-E4B8-D34A-2B8451FDD3E7}"/>
                </a:ext>
              </a:extLst>
            </p:cNvPr>
            <p:cNvSpPr/>
            <p:nvPr/>
          </p:nvSpPr>
          <p:spPr>
            <a:xfrm>
              <a:off x="4990532" y="2405788"/>
              <a:ext cx="44556" cy="23919"/>
            </a:xfrm>
            <a:custGeom>
              <a:avLst/>
              <a:gdLst/>
              <a:ahLst/>
              <a:cxnLst/>
              <a:rect l="l" t="t" r="r" b="b"/>
              <a:pathLst>
                <a:path w="706" h="379" extrusionOk="0">
                  <a:moveTo>
                    <a:pt x="528" y="1"/>
                  </a:moveTo>
                  <a:cubicBezTo>
                    <a:pt x="450" y="1"/>
                    <a:pt x="370" y="13"/>
                    <a:pt x="295" y="40"/>
                  </a:cubicBezTo>
                  <a:cubicBezTo>
                    <a:pt x="197" y="76"/>
                    <a:pt x="117" y="129"/>
                    <a:pt x="45" y="200"/>
                  </a:cubicBezTo>
                  <a:cubicBezTo>
                    <a:pt x="1" y="236"/>
                    <a:pt x="1" y="307"/>
                    <a:pt x="36" y="352"/>
                  </a:cubicBezTo>
                  <a:cubicBezTo>
                    <a:pt x="63" y="370"/>
                    <a:pt x="90" y="379"/>
                    <a:pt x="117" y="379"/>
                  </a:cubicBezTo>
                  <a:cubicBezTo>
                    <a:pt x="143" y="379"/>
                    <a:pt x="170" y="370"/>
                    <a:pt x="188" y="352"/>
                  </a:cubicBezTo>
                  <a:cubicBezTo>
                    <a:pt x="241" y="299"/>
                    <a:pt x="304" y="263"/>
                    <a:pt x="366" y="236"/>
                  </a:cubicBezTo>
                  <a:cubicBezTo>
                    <a:pt x="417" y="219"/>
                    <a:pt x="468" y="213"/>
                    <a:pt x="512" y="213"/>
                  </a:cubicBezTo>
                  <a:cubicBezTo>
                    <a:pt x="538" y="213"/>
                    <a:pt x="561" y="215"/>
                    <a:pt x="580" y="218"/>
                  </a:cubicBezTo>
                  <a:cubicBezTo>
                    <a:pt x="634" y="218"/>
                    <a:pt x="687" y="183"/>
                    <a:pt x="696" y="120"/>
                  </a:cubicBezTo>
                  <a:cubicBezTo>
                    <a:pt x="705" y="67"/>
                    <a:pt x="661" y="13"/>
                    <a:pt x="598" y="4"/>
                  </a:cubicBezTo>
                  <a:cubicBezTo>
                    <a:pt x="575" y="2"/>
                    <a:pt x="551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2097;p60">
              <a:extLst>
                <a:ext uri="{FF2B5EF4-FFF2-40B4-BE49-F238E27FC236}">
                  <a16:creationId xmlns:a16="http://schemas.microsoft.com/office/drawing/2014/main" id="{FFD23FEB-423C-B818-FB7B-9793D3425AE4}"/>
                </a:ext>
              </a:extLst>
            </p:cNvPr>
            <p:cNvSpPr/>
            <p:nvPr/>
          </p:nvSpPr>
          <p:spPr>
            <a:xfrm>
              <a:off x="4844183" y="2293391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75" y="215"/>
                    <a:pt x="428" y="260"/>
                    <a:pt x="428" y="322"/>
                  </a:cubicBezTo>
                  <a:cubicBezTo>
                    <a:pt x="428" y="376"/>
                    <a:pt x="375" y="429"/>
                    <a:pt x="321" y="429"/>
                  </a:cubicBezTo>
                  <a:cubicBezTo>
                    <a:pt x="259" y="429"/>
                    <a:pt x="214" y="376"/>
                    <a:pt x="214" y="322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491" y="634"/>
                    <a:pt x="642" y="492"/>
                    <a:pt x="642" y="322"/>
                  </a:cubicBezTo>
                  <a:cubicBezTo>
                    <a:pt x="642" y="144"/>
                    <a:pt x="49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2098;p60">
              <a:extLst>
                <a:ext uri="{FF2B5EF4-FFF2-40B4-BE49-F238E27FC236}">
                  <a16:creationId xmlns:a16="http://schemas.microsoft.com/office/drawing/2014/main" id="{B47B5343-36D2-A6B6-24D0-1FBF6F6E996D}"/>
                </a:ext>
              </a:extLst>
            </p:cNvPr>
            <p:cNvSpPr/>
            <p:nvPr/>
          </p:nvSpPr>
          <p:spPr>
            <a:xfrm>
              <a:off x="4993372" y="2378336"/>
              <a:ext cx="28778" cy="15336"/>
            </a:xfrm>
            <a:custGeom>
              <a:avLst/>
              <a:gdLst/>
              <a:ahLst/>
              <a:cxnLst/>
              <a:rect l="l" t="t" r="r" b="b"/>
              <a:pathLst>
                <a:path w="456" h="243" extrusionOk="0">
                  <a:moveTo>
                    <a:pt x="118" y="1"/>
                  </a:moveTo>
                  <a:cubicBezTo>
                    <a:pt x="83" y="1"/>
                    <a:pt x="50" y="18"/>
                    <a:pt x="27" y="47"/>
                  </a:cubicBezTo>
                  <a:cubicBezTo>
                    <a:pt x="0" y="100"/>
                    <a:pt x="9" y="163"/>
                    <a:pt x="63" y="198"/>
                  </a:cubicBezTo>
                  <a:cubicBezTo>
                    <a:pt x="107" y="225"/>
                    <a:pt x="170" y="243"/>
                    <a:pt x="223" y="243"/>
                  </a:cubicBezTo>
                  <a:cubicBezTo>
                    <a:pt x="286" y="243"/>
                    <a:pt x="339" y="225"/>
                    <a:pt x="393" y="198"/>
                  </a:cubicBezTo>
                  <a:cubicBezTo>
                    <a:pt x="437" y="163"/>
                    <a:pt x="455" y="100"/>
                    <a:pt x="419" y="47"/>
                  </a:cubicBezTo>
                  <a:cubicBezTo>
                    <a:pt x="397" y="18"/>
                    <a:pt x="364" y="1"/>
                    <a:pt x="331" y="1"/>
                  </a:cubicBezTo>
                  <a:cubicBezTo>
                    <a:pt x="312" y="1"/>
                    <a:pt x="293" y="7"/>
                    <a:pt x="277" y="20"/>
                  </a:cubicBezTo>
                  <a:cubicBezTo>
                    <a:pt x="263" y="29"/>
                    <a:pt x="246" y="33"/>
                    <a:pt x="228" y="33"/>
                  </a:cubicBezTo>
                  <a:cubicBezTo>
                    <a:pt x="210" y="33"/>
                    <a:pt x="192" y="29"/>
                    <a:pt x="179" y="20"/>
                  </a:cubicBezTo>
                  <a:cubicBezTo>
                    <a:pt x="159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2099;p60">
              <a:extLst>
                <a:ext uri="{FF2B5EF4-FFF2-40B4-BE49-F238E27FC236}">
                  <a16:creationId xmlns:a16="http://schemas.microsoft.com/office/drawing/2014/main" id="{03B86F38-CF46-56F9-48FB-C2A36B9CB4C2}"/>
                </a:ext>
              </a:extLst>
            </p:cNvPr>
            <p:cNvSpPr/>
            <p:nvPr/>
          </p:nvSpPr>
          <p:spPr>
            <a:xfrm>
              <a:off x="4745039" y="2128867"/>
              <a:ext cx="268659" cy="124074"/>
            </a:xfrm>
            <a:custGeom>
              <a:avLst/>
              <a:gdLst/>
              <a:ahLst/>
              <a:cxnLst/>
              <a:rect l="l" t="t" r="r" b="b"/>
              <a:pathLst>
                <a:path w="4257" h="1966" extrusionOk="0">
                  <a:moveTo>
                    <a:pt x="1044" y="417"/>
                  </a:moveTo>
                  <a:cubicBezTo>
                    <a:pt x="1089" y="417"/>
                    <a:pt x="1134" y="422"/>
                    <a:pt x="1179" y="431"/>
                  </a:cubicBezTo>
                  <a:cubicBezTo>
                    <a:pt x="986" y="681"/>
                    <a:pt x="727" y="792"/>
                    <a:pt x="522" y="792"/>
                  </a:cubicBezTo>
                  <a:cubicBezTo>
                    <a:pt x="499" y="792"/>
                    <a:pt x="477" y="791"/>
                    <a:pt x="456" y="788"/>
                  </a:cubicBezTo>
                  <a:cubicBezTo>
                    <a:pt x="501" y="663"/>
                    <a:pt x="599" y="565"/>
                    <a:pt x="706" y="512"/>
                  </a:cubicBezTo>
                  <a:cubicBezTo>
                    <a:pt x="798" y="452"/>
                    <a:pt x="919" y="417"/>
                    <a:pt x="1044" y="417"/>
                  </a:cubicBezTo>
                  <a:close/>
                  <a:moveTo>
                    <a:pt x="1841" y="252"/>
                  </a:moveTo>
                  <a:cubicBezTo>
                    <a:pt x="2065" y="252"/>
                    <a:pt x="2307" y="348"/>
                    <a:pt x="2410" y="494"/>
                  </a:cubicBezTo>
                  <a:cubicBezTo>
                    <a:pt x="2436" y="520"/>
                    <a:pt x="2445" y="538"/>
                    <a:pt x="2463" y="565"/>
                  </a:cubicBezTo>
                  <a:cubicBezTo>
                    <a:pt x="2320" y="672"/>
                    <a:pt x="2196" y="797"/>
                    <a:pt x="2080" y="913"/>
                  </a:cubicBezTo>
                  <a:cubicBezTo>
                    <a:pt x="2035" y="958"/>
                    <a:pt x="1990" y="1002"/>
                    <a:pt x="1946" y="1047"/>
                  </a:cubicBezTo>
                  <a:cubicBezTo>
                    <a:pt x="1865" y="797"/>
                    <a:pt x="1741" y="565"/>
                    <a:pt x="1625" y="449"/>
                  </a:cubicBezTo>
                  <a:cubicBezTo>
                    <a:pt x="1589" y="413"/>
                    <a:pt x="1553" y="378"/>
                    <a:pt x="1509" y="351"/>
                  </a:cubicBezTo>
                  <a:cubicBezTo>
                    <a:pt x="1607" y="280"/>
                    <a:pt x="1732" y="262"/>
                    <a:pt x="1812" y="253"/>
                  </a:cubicBezTo>
                  <a:cubicBezTo>
                    <a:pt x="1822" y="252"/>
                    <a:pt x="1832" y="252"/>
                    <a:pt x="1841" y="252"/>
                  </a:cubicBezTo>
                  <a:close/>
                  <a:moveTo>
                    <a:pt x="1384" y="520"/>
                  </a:moveTo>
                  <a:cubicBezTo>
                    <a:pt x="1411" y="547"/>
                    <a:pt x="1446" y="565"/>
                    <a:pt x="1473" y="601"/>
                  </a:cubicBezTo>
                  <a:cubicBezTo>
                    <a:pt x="1544" y="672"/>
                    <a:pt x="1625" y="797"/>
                    <a:pt x="1678" y="940"/>
                  </a:cubicBezTo>
                  <a:cubicBezTo>
                    <a:pt x="1583" y="882"/>
                    <a:pt x="1480" y="846"/>
                    <a:pt x="1362" y="846"/>
                  </a:cubicBezTo>
                  <a:cubicBezTo>
                    <a:pt x="1260" y="846"/>
                    <a:pt x="1147" y="873"/>
                    <a:pt x="1018" y="940"/>
                  </a:cubicBezTo>
                  <a:cubicBezTo>
                    <a:pt x="920" y="984"/>
                    <a:pt x="848" y="1074"/>
                    <a:pt x="813" y="1190"/>
                  </a:cubicBezTo>
                  <a:cubicBezTo>
                    <a:pt x="795" y="1261"/>
                    <a:pt x="786" y="1323"/>
                    <a:pt x="786" y="1395"/>
                  </a:cubicBezTo>
                  <a:cubicBezTo>
                    <a:pt x="590" y="1323"/>
                    <a:pt x="465" y="1181"/>
                    <a:pt x="438" y="1002"/>
                  </a:cubicBezTo>
                  <a:lnTo>
                    <a:pt x="438" y="1002"/>
                  </a:lnTo>
                  <a:cubicBezTo>
                    <a:pt x="467" y="1006"/>
                    <a:pt x="497" y="1008"/>
                    <a:pt x="527" y="1008"/>
                  </a:cubicBezTo>
                  <a:cubicBezTo>
                    <a:pt x="643" y="1008"/>
                    <a:pt x="765" y="981"/>
                    <a:pt x="893" y="931"/>
                  </a:cubicBezTo>
                  <a:cubicBezTo>
                    <a:pt x="1080" y="842"/>
                    <a:pt x="1250" y="708"/>
                    <a:pt x="1384" y="520"/>
                  </a:cubicBezTo>
                  <a:close/>
                  <a:moveTo>
                    <a:pt x="1362" y="1060"/>
                  </a:moveTo>
                  <a:cubicBezTo>
                    <a:pt x="1496" y="1060"/>
                    <a:pt x="1604" y="1130"/>
                    <a:pt x="1732" y="1234"/>
                  </a:cubicBezTo>
                  <a:cubicBezTo>
                    <a:pt x="1616" y="1314"/>
                    <a:pt x="1500" y="1377"/>
                    <a:pt x="1366" y="1404"/>
                  </a:cubicBezTo>
                  <a:cubicBezTo>
                    <a:pt x="1264" y="1431"/>
                    <a:pt x="1167" y="1443"/>
                    <a:pt x="1079" y="1443"/>
                  </a:cubicBezTo>
                  <a:cubicBezTo>
                    <a:pt x="1052" y="1443"/>
                    <a:pt x="1025" y="1441"/>
                    <a:pt x="1000" y="1439"/>
                  </a:cubicBezTo>
                  <a:cubicBezTo>
                    <a:pt x="991" y="1377"/>
                    <a:pt x="1000" y="1314"/>
                    <a:pt x="1018" y="1261"/>
                  </a:cubicBezTo>
                  <a:cubicBezTo>
                    <a:pt x="1036" y="1198"/>
                    <a:pt x="1072" y="1154"/>
                    <a:pt x="1116" y="1127"/>
                  </a:cubicBezTo>
                  <a:cubicBezTo>
                    <a:pt x="1210" y="1080"/>
                    <a:pt x="1290" y="1060"/>
                    <a:pt x="1362" y="1060"/>
                  </a:cubicBezTo>
                  <a:close/>
                  <a:moveTo>
                    <a:pt x="3339" y="505"/>
                  </a:moveTo>
                  <a:cubicBezTo>
                    <a:pt x="3381" y="505"/>
                    <a:pt x="3422" y="507"/>
                    <a:pt x="3462" y="512"/>
                  </a:cubicBezTo>
                  <a:cubicBezTo>
                    <a:pt x="3560" y="752"/>
                    <a:pt x="3543" y="993"/>
                    <a:pt x="3400" y="1207"/>
                  </a:cubicBezTo>
                  <a:cubicBezTo>
                    <a:pt x="3302" y="1350"/>
                    <a:pt x="3159" y="1466"/>
                    <a:pt x="2998" y="1520"/>
                  </a:cubicBezTo>
                  <a:cubicBezTo>
                    <a:pt x="2731" y="1368"/>
                    <a:pt x="2731" y="1198"/>
                    <a:pt x="2740" y="967"/>
                  </a:cubicBezTo>
                  <a:cubicBezTo>
                    <a:pt x="2740" y="868"/>
                    <a:pt x="2740" y="761"/>
                    <a:pt x="2713" y="654"/>
                  </a:cubicBezTo>
                  <a:cubicBezTo>
                    <a:pt x="2767" y="628"/>
                    <a:pt x="2829" y="601"/>
                    <a:pt x="2882" y="583"/>
                  </a:cubicBezTo>
                  <a:cubicBezTo>
                    <a:pt x="3053" y="528"/>
                    <a:pt x="3202" y="505"/>
                    <a:pt x="3339" y="505"/>
                  </a:cubicBezTo>
                  <a:close/>
                  <a:moveTo>
                    <a:pt x="2517" y="788"/>
                  </a:moveTo>
                  <a:cubicBezTo>
                    <a:pt x="2526" y="851"/>
                    <a:pt x="2526" y="904"/>
                    <a:pt x="2526" y="967"/>
                  </a:cubicBezTo>
                  <a:cubicBezTo>
                    <a:pt x="2517" y="1163"/>
                    <a:pt x="2517" y="1377"/>
                    <a:pt x="2713" y="1573"/>
                  </a:cubicBezTo>
                  <a:cubicBezTo>
                    <a:pt x="2642" y="1564"/>
                    <a:pt x="2579" y="1555"/>
                    <a:pt x="2517" y="1537"/>
                  </a:cubicBezTo>
                  <a:cubicBezTo>
                    <a:pt x="2329" y="1466"/>
                    <a:pt x="2187" y="1359"/>
                    <a:pt x="2053" y="1234"/>
                  </a:cubicBezTo>
                  <a:cubicBezTo>
                    <a:pt x="2115" y="1181"/>
                    <a:pt x="2169" y="1127"/>
                    <a:pt x="2231" y="1065"/>
                  </a:cubicBezTo>
                  <a:cubicBezTo>
                    <a:pt x="2329" y="967"/>
                    <a:pt x="2419" y="868"/>
                    <a:pt x="2517" y="788"/>
                  </a:cubicBezTo>
                  <a:close/>
                  <a:moveTo>
                    <a:pt x="3712" y="592"/>
                  </a:moveTo>
                  <a:lnTo>
                    <a:pt x="3712" y="592"/>
                  </a:lnTo>
                  <a:cubicBezTo>
                    <a:pt x="3757" y="619"/>
                    <a:pt x="3810" y="654"/>
                    <a:pt x="3846" y="690"/>
                  </a:cubicBezTo>
                  <a:cubicBezTo>
                    <a:pt x="3998" y="859"/>
                    <a:pt x="4015" y="1082"/>
                    <a:pt x="3962" y="1216"/>
                  </a:cubicBezTo>
                  <a:cubicBezTo>
                    <a:pt x="3899" y="1386"/>
                    <a:pt x="3766" y="1511"/>
                    <a:pt x="3587" y="1582"/>
                  </a:cubicBezTo>
                  <a:cubicBezTo>
                    <a:pt x="3509" y="1608"/>
                    <a:pt x="3435" y="1625"/>
                    <a:pt x="3359" y="1625"/>
                  </a:cubicBezTo>
                  <a:cubicBezTo>
                    <a:pt x="3332" y="1625"/>
                    <a:pt x="3304" y="1623"/>
                    <a:pt x="3275" y="1618"/>
                  </a:cubicBezTo>
                  <a:cubicBezTo>
                    <a:pt x="3391" y="1546"/>
                    <a:pt x="3498" y="1439"/>
                    <a:pt x="3578" y="1323"/>
                  </a:cubicBezTo>
                  <a:cubicBezTo>
                    <a:pt x="3730" y="1091"/>
                    <a:pt x="3766" y="842"/>
                    <a:pt x="3712" y="592"/>
                  </a:cubicBezTo>
                  <a:close/>
                  <a:moveTo>
                    <a:pt x="1794" y="1448"/>
                  </a:moveTo>
                  <a:cubicBezTo>
                    <a:pt x="1794" y="1502"/>
                    <a:pt x="1785" y="1546"/>
                    <a:pt x="1758" y="1573"/>
                  </a:cubicBezTo>
                  <a:cubicBezTo>
                    <a:pt x="1647" y="1716"/>
                    <a:pt x="1507" y="1753"/>
                    <a:pt x="1403" y="1753"/>
                  </a:cubicBezTo>
                  <a:cubicBezTo>
                    <a:pt x="1390" y="1753"/>
                    <a:pt x="1378" y="1753"/>
                    <a:pt x="1366" y="1752"/>
                  </a:cubicBezTo>
                  <a:cubicBezTo>
                    <a:pt x="1259" y="1743"/>
                    <a:pt x="1170" y="1698"/>
                    <a:pt x="1116" y="1653"/>
                  </a:cubicBezTo>
                  <a:cubicBezTo>
                    <a:pt x="1205" y="1653"/>
                    <a:pt x="1303" y="1636"/>
                    <a:pt x="1411" y="1618"/>
                  </a:cubicBezTo>
                  <a:cubicBezTo>
                    <a:pt x="1553" y="1582"/>
                    <a:pt x="1678" y="1520"/>
                    <a:pt x="1794" y="1448"/>
                  </a:cubicBezTo>
                  <a:close/>
                  <a:moveTo>
                    <a:pt x="3319" y="0"/>
                  </a:moveTo>
                  <a:cubicBezTo>
                    <a:pt x="3294" y="0"/>
                    <a:pt x="3268" y="10"/>
                    <a:pt x="3248" y="30"/>
                  </a:cubicBezTo>
                  <a:cubicBezTo>
                    <a:pt x="3204" y="66"/>
                    <a:pt x="3204" y="137"/>
                    <a:pt x="3239" y="181"/>
                  </a:cubicBezTo>
                  <a:cubicBezTo>
                    <a:pt x="3275" y="217"/>
                    <a:pt x="3311" y="253"/>
                    <a:pt x="3337" y="289"/>
                  </a:cubicBezTo>
                  <a:cubicBezTo>
                    <a:pt x="3186" y="289"/>
                    <a:pt x="3016" y="315"/>
                    <a:pt x="2820" y="378"/>
                  </a:cubicBezTo>
                  <a:cubicBezTo>
                    <a:pt x="2758" y="404"/>
                    <a:pt x="2695" y="422"/>
                    <a:pt x="2642" y="458"/>
                  </a:cubicBezTo>
                  <a:cubicBezTo>
                    <a:pt x="2624" y="422"/>
                    <a:pt x="2606" y="396"/>
                    <a:pt x="2579" y="360"/>
                  </a:cubicBezTo>
                  <a:cubicBezTo>
                    <a:pt x="2437" y="175"/>
                    <a:pt x="2144" y="46"/>
                    <a:pt x="1858" y="46"/>
                  </a:cubicBezTo>
                  <a:cubicBezTo>
                    <a:pt x="1839" y="46"/>
                    <a:pt x="1821" y="47"/>
                    <a:pt x="1803" y="48"/>
                  </a:cubicBezTo>
                  <a:cubicBezTo>
                    <a:pt x="1598" y="57"/>
                    <a:pt x="1428" y="128"/>
                    <a:pt x="1312" y="253"/>
                  </a:cubicBezTo>
                  <a:cubicBezTo>
                    <a:pt x="1221" y="220"/>
                    <a:pt x="1128" y="206"/>
                    <a:pt x="1037" y="206"/>
                  </a:cubicBezTo>
                  <a:cubicBezTo>
                    <a:pt x="877" y="206"/>
                    <a:pt x="723" y="250"/>
                    <a:pt x="599" y="324"/>
                  </a:cubicBezTo>
                  <a:cubicBezTo>
                    <a:pt x="438" y="413"/>
                    <a:pt x="322" y="547"/>
                    <a:pt x="269" y="690"/>
                  </a:cubicBezTo>
                  <a:cubicBezTo>
                    <a:pt x="233" y="636"/>
                    <a:pt x="215" y="538"/>
                    <a:pt x="251" y="449"/>
                  </a:cubicBezTo>
                  <a:cubicBezTo>
                    <a:pt x="269" y="396"/>
                    <a:pt x="242" y="333"/>
                    <a:pt x="188" y="315"/>
                  </a:cubicBezTo>
                  <a:cubicBezTo>
                    <a:pt x="177" y="312"/>
                    <a:pt x="166" y="310"/>
                    <a:pt x="154" y="310"/>
                  </a:cubicBezTo>
                  <a:cubicBezTo>
                    <a:pt x="110" y="310"/>
                    <a:pt x="67" y="335"/>
                    <a:pt x="46" y="378"/>
                  </a:cubicBezTo>
                  <a:cubicBezTo>
                    <a:pt x="1" y="494"/>
                    <a:pt x="1" y="636"/>
                    <a:pt x="55" y="752"/>
                  </a:cubicBezTo>
                  <a:cubicBezTo>
                    <a:pt x="90" y="824"/>
                    <a:pt x="144" y="886"/>
                    <a:pt x="215" y="931"/>
                  </a:cubicBezTo>
                  <a:cubicBezTo>
                    <a:pt x="215" y="984"/>
                    <a:pt x="224" y="1047"/>
                    <a:pt x="242" y="1100"/>
                  </a:cubicBezTo>
                  <a:cubicBezTo>
                    <a:pt x="286" y="1306"/>
                    <a:pt x="429" y="1466"/>
                    <a:pt x="634" y="1564"/>
                  </a:cubicBezTo>
                  <a:cubicBezTo>
                    <a:pt x="697" y="1591"/>
                    <a:pt x="768" y="1618"/>
                    <a:pt x="840" y="1627"/>
                  </a:cubicBezTo>
                  <a:cubicBezTo>
                    <a:pt x="911" y="1823"/>
                    <a:pt x="1161" y="1966"/>
                    <a:pt x="1411" y="1966"/>
                  </a:cubicBezTo>
                  <a:cubicBezTo>
                    <a:pt x="1616" y="1966"/>
                    <a:pt x="1794" y="1868"/>
                    <a:pt x="1928" y="1698"/>
                  </a:cubicBezTo>
                  <a:cubicBezTo>
                    <a:pt x="1973" y="1636"/>
                    <a:pt x="1999" y="1564"/>
                    <a:pt x="2008" y="1475"/>
                  </a:cubicBezTo>
                  <a:cubicBezTo>
                    <a:pt x="2133" y="1582"/>
                    <a:pt x="2276" y="1671"/>
                    <a:pt x="2445" y="1734"/>
                  </a:cubicBezTo>
                  <a:cubicBezTo>
                    <a:pt x="2537" y="1768"/>
                    <a:pt x="2634" y="1783"/>
                    <a:pt x="2731" y="1783"/>
                  </a:cubicBezTo>
                  <a:cubicBezTo>
                    <a:pt x="2813" y="1783"/>
                    <a:pt x="2894" y="1772"/>
                    <a:pt x="2972" y="1752"/>
                  </a:cubicBezTo>
                  <a:cubicBezTo>
                    <a:pt x="3088" y="1810"/>
                    <a:pt x="3216" y="1839"/>
                    <a:pt x="3344" y="1839"/>
                  </a:cubicBezTo>
                  <a:cubicBezTo>
                    <a:pt x="3450" y="1839"/>
                    <a:pt x="3557" y="1819"/>
                    <a:pt x="3659" y="1778"/>
                  </a:cubicBezTo>
                  <a:cubicBezTo>
                    <a:pt x="3891" y="1689"/>
                    <a:pt x="4069" y="1520"/>
                    <a:pt x="4158" y="1288"/>
                  </a:cubicBezTo>
                  <a:cubicBezTo>
                    <a:pt x="4256" y="1047"/>
                    <a:pt x="4194" y="752"/>
                    <a:pt x="3998" y="547"/>
                  </a:cubicBezTo>
                  <a:cubicBezTo>
                    <a:pt x="3926" y="467"/>
                    <a:pt x="3801" y="369"/>
                    <a:pt x="3605" y="324"/>
                  </a:cubicBezTo>
                  <a:cubicBezTo>
                    <a:pt x="3552" y="226"/>
                    <a:pt x="3480" y="128"/>
                    <a:pt x="3400" y="39"/>
                  </a:cubicBezTo>
                  <a:cubicBezTo>
                    <a:pt x="3380" y="14"/>
                    <a:pt x="3350" y="0"/>
                    <a:pt x="3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PROBLEMA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Identificação das características de um jogo digital e protagonista que permita a comunicação de empatia aos jogadores, abordando a temática da depressão.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295017" y="175107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3652350" y="1241481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524292" y="36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02</a:t>
            </a:r>
            <a:r>
              <a:rPr lang="en" sz="1600" dirty="0">
                <a:solidFill>
                  <a:schemeClr val="tx1"/>
                </a:solidFill>
              </a:rPr>
              <a:t> QUESTÃO, OBJETIVO E METODOLOGIA DA INVESTIGAÇÃO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5721879" y="807632"/>
            <a:ext cx="2231391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1107097" y="925598"/>
            <a:ext cx="2065912" cy="2280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1081165" y="3595913"/>
            <a:ext cx="228780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Questão de investigação</a:t>
            </a:r>
            <a:endParaRPr sz="20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5936974" y="4105617"/>
            <a:ext cx="21972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Metodologia: </a:t>
            </a:r>
            <a:r>
              <a:rPr lang="en" sz="1800" i="1" dirty="0"/>
              <a:t>design-based research </a:t>
            </a:r>
            <a:r>
              <a:rPr lang="en" sz="1800" dirty="0"/>
              <a:t>(DBR)</a:t>
            </a:r>
            <a:endParaRPr sz="1800" dirty="0"/>
          </a:p>
        </p:txBody>
      </p: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3735990" y="1086442"/>
            <a:ext cx="1684152" cy="238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3128107" y="3345837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C419BB-27FF-3C15-EED0-1D8EE1655A74}"/>
              </a:ext>
            </a:extLst>
          </p:cNvPr>
          <p:cNvSpPr/>
          <p:nvPr/>
        </p:nvSpPr>
        <p:spPr>
          <a:xfrm>
            <a:off x="808281" y="726814"/>
            <a:ext cx="2442463" cy="3805806"/>
          </a:xfrm>
          <a:prstGeom prst="rect">
            <a:avLst/>
          </a:prstGeom>
          <a:noFill/>
          <a:ln>
            <a:solidFill>
              <a:srgbClr val="8354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D59FB-BBB3-1E21-F16A-3E3900F4A384}"/>
              </a:ext>
            </a:extLst>
          </p:cNvPr>
          <p:cNvSpPr/>
          <p:nvPr/>
        </p:nvSpPr>
        <p:spPr>
          <a:xfrm>
            <a:off x="3250276" y="786286"/>
            <a:ext cx="2442463" cy="3805806"/>
          </a:xfrm>
          <a:prstGeom prst="rect">
            <a:avLst/>
          </a:prstGeom>
          <a:noFill/>
          <a:ln>
            <a:solidFill>
              <a:srgbClr val="2F2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078DD4-F411-E80A-DACF-6C3DDA700C91}"/>
              </a:ext>
            </a:extLst>
          </p:cNvPr>
          <p:cNvSpPr/>
          <p:nvPr/>
        </p:nvSpPr>
        <p:spPr>
          <a:xfrm>
            <a:off x="5692271" y="840741"/>
            <a:ext cx="2442463" cy="3805806"/>
          </a:xfrm>
          <a:prstGeom prst="rect">
            <a:avLst/>
          </a:prstGeom>
          <a:noFill/>
          <a:ln>
            <a:solidFill>
              <a:srgbClr val="FCB3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3135598" y="617271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3254096" y="739879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>
            <a:off x="2138290" y="4227430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186372" y="1086442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364060" y="1244043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 rot="11013100">
            <a:off x="8024364" y="-814227"/>
            <a:ext cx="487941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333857" y="145356"/>
            <a:ext cx="463569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 </a:t>
            </a: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8360632">
            <a:off x="3462150" y="1375827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4983424" y="5293828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Personagem jogável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Empatia, Depressão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  <p:sp>
        <p:nvSpPr>
          <p:cNvPr id="8" name="Google Shape;1796;p43">
            <a:extLst>
              <a:ext uri="{FF2B5EF4-FFF2-40B4-BE49-F238E27FC236}">
                <a16:creationId xmlns:a16="http://schemas.microsoft.com/office/drawing/2014/main" id="{BE6D5E17-E293-60BE-86F3-449EBEDECA00}"/>
              </a:ext>
            </a:extLst>
          </p:cNvPr>
          <p:cNvSpPr/>
          <p:nvPr/>
        </p:nvSpPr>
        <p:spPr>
          <a:xfrm>
            <a:off x="4666659" y="536437"/>
            <a:ext cx="1536335" cy="57460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Personagem </a:t>
            </a:r>
            <a:r>
              <a:rPr lang="en-US" b="1" dirty="0" err="1">
                <a:latin typeface="Montagu Slab" panose="020B0604020202020204" charset="0"/>
              </a:rPr>
              <a:t>jogável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9" name="Google Shape;1796;p43">
            <a:extLst>
              <a:ext uri="{FF2B5EF4-FFF2-40B4-BE49-F238E27FC236}">
                <a16:creationId xmlns:a16="http://schemas.microsoft.com/office/drawing/2014/main" id="{53A32B2F-3916-3871-BF1B-B9228F5FC79D}"/>
              </a:ext>
            </a:extLst>
          </p:cNvPr>
          <p:cNvSpPr/>
          <p:nvPr/>
        </p:nvSpPr>
        <p:spPr>
          <a:xfrm>
            <a:off x="6423056" y="482938"/>
            <a:ext cx="1155624" cy="6796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Dividida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em</a:t>
            </a:r>
            <a:r>
              <a:rPr lang="en-US" sz="1100" dirty="0">
                <a:latin typeface="Montagu Slab" panose="020B0604020202020204" charset="0"/>
              </a:rPr>
              <a:t> 2 </a:t>
            </a:r>
            <a:r>
              <a:rPr lang="en-US" sz="1100" dirty="0" err="1">
                <a:latin typeface="Montagu Slab" panose="020B0604020202020204" charset="0"/>
              </a:rPr>
              <a:t>grupos</a:t>
            </a:r>
            <a:r>
              <a:rPr lang="en-US" sz="1100" dirty="0">
                <a:latin typeface="Montagu Slab" panose="020B0604020202020204" charset="0"/>
              </a:rPr>
              <a:t> (Adams, 2010)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0" name="Google Shape;1796;p43">
            <a:extLst>
              <a:ext uri="{FF2B5EF4-FFF2-40B4-BE49-F238E27FC236}">
                <a16:creationId xmlns:a16="http://schemas.microsoft.com/office/drawing/2014/main" id="{9E6AE4B4-C5E4-C3A9-6280-DBB984E2CF11}"/>
              </a:ext>
            </a:extLst>
          </p:cNvPr>
          <p:cNvSpPr/>
          <p:nvPr/>
        </p:nvSpPr>
        <p:spPr>
          <a:xfrm>
            <a:off x="7764868" y="933654"/>
            <a:ext cx="1174429" cy="785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Personagem </a:t>
            </a:r>
            <a:r>
              <a:rPr lang="en-US" sz="1100" dirty="0" err="1">
                <a:latin typeface="Montagu Slab" panose="020B0604020202020204" charset="0"/>
              </a:rPr>
              <a:t>oferecida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pelo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jogo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1" name="Google Shape;1796;p43">
            <a:extLst>
              <a:ext uri="{FF2B5EF4-FFF2-40B4-BE49-F238E27FC236}">
                <a16:creationId xmlns:a16="http://schemas.microsoft.com/office/drawing/2014/main" id="{02A2A918-58F7-D4E6-6CBF-84AA435A2929}"/>
              </a:ext>
            </a:extLst>
          </p:cNvPr>
          <p:cNvSpPr/>
          <p:nvPr/>
        </p:nvSpPr>
        <p:spPr>
          <a:xfrm>
            <a:off x="7821320" y="106795"/>
            <a:ext cx="1117977" cy="44175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agu Slab" panose="020B0604020202020204" charset="0"/>
              </a:rPr>
              <a:t>Avatar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792" name="Google Shape;1796;p43">
            <a:extLst>
              <a:ext uri="{FF2B5EF4-FFF2-40B4-BE49-F238E27FC236}">
                <a16:creationId xmlns:a16="http://schemas.microsoft.com/office/drawing/2014/main" id="{D5212D22-3022-C297-7D59-40C6534C1E1F}"/>
              </a:ext>
            </a:extLst>
          </p:cNvPr>
          <p:cNvSpPr/>
          <p:nvPr/>
        </p:nvSpPr>
        <p:spPr>
          <a:xfrm>
            <a:off x="4847612" y="1451441"/>
            <a:ext cx="1174430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Tal </a:t>
            </a:r>
            <a:r>
              <a:rPr lang="en-US" sz="1100" dirty="0" err="1">
                <a:latin typeface="Montagu Slab" panose="020B0604020202020204" charset="0"/>
              </a:rPr>
              <a:t>como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qualquer</a:t>
            </a:r>
            <a:r>
              <a:rPr lang="en-US" sz="1100" dirty="0">
                <a:latin typeface="Montagu Slab" panose="020B0604020202020204" charset="0"/>
              </a:rPr>
              <a:t> personagem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793" name="Google Shape;1796;p43">
            <a:extLst>
              <a:ext uri="{FF2B5EF4-FFF2-40B4-BE49-F238E27FC236}">
                <a16:creationId xmlns:a16="http://schemas.microsoft.com/office/drawing/2014/main" id="{4E545C40-E496-F459-5EFE-A792CAAC1F7F}"/>
              </a:ext>
            </a:extLst>
          </p:cNvPr>
          <p:cNvSpPr/>
          <p:nvPr/>
        </p:nvSpPr>
        <p:spPr>
          <a:xfrm>
            <a:off x="4910272" y="2510224"/>
            <a:ext cx="1621424" cy="67963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ntagu Slab" panose="020B0604020202020204" charset="0"/>
              </a:rPr>
              <a:t>Primeiras</a:t>
            </a:r>
            <a:r>
              <a:rPr lang="en-US" dirty="0">
                <a:latin typeface="Montagu Slab" panose="020B0604020202020204" charset="0"/>
              </a:rPr>
              <a:t> </a:t>
            </a:r>
            <a:r>
              <a:rPr lang="en-US" dirty="0" err="1">
                <a:latin typeface="Montagu Slab" panose="020B0604020202020204" charset="0"/>
              </a:rPr>
              <a:t>Impressões</a:t>
            </a:r>
            <a:r>
              <a:rPr lang="en-US" dirty="0">
                <a:latin typeface="Montagu Slab" panose="020B0604020202020204" charset="0"/>
              </a:rPr>
              <a:t> (</a:t>
            </a:r>
            <a:r>
              <a:rPr lang="en-US" dirty="0" err="1">
                <a:latin typeface="Montagu Slab" panose="020B0604020202020204" charset="0"/>
              </a:rPr>
              <a:t>Isbister</a:t>
            </a:r>
            <a:r>
              <a:rPr lang="en-US" dirty="0">
                <a:latin typeface="Montagu Slab" panose="020B0604020202020204" charset="0"/>
              </a:rPr>
              <a:t>, 2006)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795" name="Google Shape;1801;p43">
            <a:extLst>
              <a:ext uri="{FF2B5EF4-FFF2-40B4-BE49-F238E27FC236}">
                <a16:creationId xmlns:a16="http://schemas.microsoft.com/office/drawing/2014/main" id="{2792792C-D902-C601-F5BB-566CDFF345D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78680" y="327672"/>
            <a:ext cx="242640" cy="495083"/>
          </a:xfrm>
          <a:prstGeom prst="bentConnector3">
            <a:avLst>
              <a:gd name="adj1" fmla="val 405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7" name="Google Shape;1800;p43">
            <a:extLst>
              <a:ext uri="{FF2B5EF4-FFF2-40B4-BE49-F238E27FC236}">
                <a16:creationId xmlns:a16="http://schemas.microsoft.com/office/drawing/2014/main" id="{37959EDB-BB38-408A-6793-AED6A60811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202994" y="822755"/>
            <a:ext cx="220062" cy="985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3" name="Google Shape;1801;p43">
            <a:extLst>
              <a:ext uri="{FF2B5EF4-FFF2-40B4-BE49-F238E27FC236}">
                <a16:creationId xmlns:a16="http://schemas.microsoft.com/office/drawing/2014/main" id="{B28BE8C0-7944-B06D-68BC-0D6E963E555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rot="10800000">
            <a:off x="7578680" y="822755"/>
            <a:ext cx="186188" cy="5035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4" name="Google Shape;1796;p43">
            <a:extLst>
              <a:ext uri="{FF2B5EF4-FFF2-40B4-BE49-F238E27FC236}">
                <a16:creationId xmlns:a16="http://schemas.microsoft.com/office/drawing/2014/main" id="{F4043602-A670-3654-D585-DB00E3CCAACD}"/>
              </a:ext>
            </a:extLst>
          </p:cNvPr>
          <p:cNvSpPr/>
          <p:nvPr/>
        </p:nvSpPr>
        <p:spPr>
          <a:xfrm>
            <a:off x="6200076" y="1457459"/>
            <a:ext cx="1386757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Pode</a:t>
            </a:r>
            <a:r>
              <a:rPr lang="en-US" sz="1100" dirty="0">
                <a:latin typeface="Montagu Slab" panose="020B0604020202020204" charset="0"/>
              </a:rPr>
              <a:t> ser </a:t>
            </a:r>
            <a:r>
              <a:rPr lang="en-US" sz="1100" dirty="0" err="1">
                <a:latin typeface="Montagu Slab" panose="020B0604020202020204" charset="0"/>
              </a:rPr>
              <a:t>caracterizada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por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16" name="Google Shape;1800;p43">
            <a:extLst>
              <a:ext uri="{FF2B5EF4-FFF2-40B4-BE49-F238E27FC236}">
                <a16:creationId xmlns:a16="http://schemas.microsoft.com/office/drawing/2014/main" id="{5D5C188B-6909-0383-8427-19695506A5B4}"/>
              </a:ext>
            </a:extLst>
          </p:cNvPr>
          <p:cNvCxnSpPr>
            <a:cxnSpLocks/>
            <a:stCxn id="1814" idx="1"/>
            <a:endCxn id="1792" idx="3"/>
          </p:cNvCxnSpPr>
          <p:nvPr/>
        </p:nvCxnSpPr>
        <p:spPr>
          <a:xfrm flipH="1" flipV="1">
            <a:off x="6022042" y="1775816"/>
            <a:ext cx="178034" cy="6018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Google Shape;1796;p43">
            <a:extLst>
              <a:ext uri="{FF2B5EF4-FFF2-40B4-BE49-F238E27FC236}">
                <a16:creationId xmlns:a16="http://schemas.microsoft.com/office/drawing/2014/main" id="{37B3C9E3-3F42-2BD8-015F-843B12325B62}"/>
              </a:ext>
            </a:extLst>
          </p:cNvPr>
          <p:cNvSpPr/>
          <p:nvPr/>
        </p:nvSpPr>
        <p:spPr>
          <a:xfrm>
            <a:off x="5612476" y="3431247"/>
            <a:ext cx="1219813" cy="3687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Atratividade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0" name="Google Shape;1796;p43">
            <a:extLst>
              <a:ext uri="{FF2B5EF4-FFF2-40B4-BE49-F238E27FC236}">
                <a16:creationId xmlns:a16="http://schemas.microsoft.com/office/drawing/2014/main" id="{5CCC3E89-9654-5A07-9F65-6A501D1A568D}"/>
              </a:ext>
            </a:extLst>
          </p:cNvPr>
          <p:cNvSpPr/>
          <p:nvPr/>
        </p:nvSpPr>
        <p:spPr>
          <a:xfrm>
            <a:off x="4212389" y="3404481"/>
            <a:ext cx="1142117" cy="43761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Interação</a:t>
            </a:r>
            <a:r>
              <a:rPr lang="en-US" sz="1200" dirty="0">
                <a:latin typeface="Montagu Slab" panose="020B0604020202020204" charset="0"/>
              </a:rPr>
              <a:t> social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1" name="Google Shape;1796;p43">
            <a:extLst>
              <a:ext uri="{FF2B5EF4-FFF2-40B4-BE49-F238E27FC236}">
                <a16:creationId xmlns:a16="http://schemas.microsoft.com/office/drawing/2014/main" id="{4158BC26-5795-C240-E79E-51E29F8FBACD}"/>
              </a:ext>
            </a:extLst>
          </p:cNvPr>
          <p:cNvSpPr/>
          <p:nvPr/>
        </p:nvSpPr>
        <p:spPr>
          <a:xfrm>
            <a:off x="3370348" y="4145974"/>
            <a:ext cx="1461886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Agradabilidade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2" name="Google Shape;1796;p43">
            <a:extLst>
              <a:ext uri="{FF2B5EF4-FFF2-40B4-BE49-F238E27FC236}">
                <a16:creationId xmlns:a16="http://schemas.microsoft.com/office/drawing/2014/main" id="{BE880F18-FA65-8955-078F-D3DD3C81B76D}"/>
              </a:ext>
            </a:extLst>
          </p:cNvPr>
          <p:cNvSpPr/>
          <p:nvPr/>
        </p:nvSpPr>
        <p:spPr>
          <a:xfrm>
            <a:off x="4881019" y="4145975"/>
            <a:ext cx="1142116" cy="48974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Dominância</a:t>
            </a:r>
            <a:endParaRPr sz="1200" dirty="0">
              <a:latin typeface="Montagu Slab" panose="020B0604020202020204" charset="0"/>
            </a:endParaRPr>
          </a:p>
        </p:txBody>
      </p:sp>
      <p:grpSp>
        <p:nvGrpSpPr>
          <p:cNvPr id="1823" name="Google Shape;1487;p38">
            <a:extLst>
              <a:ext uri="{FF2B5EF4-FFF2-40B4-BE49-F238E27FC236}">
                <a16:creationId xmlns:a16="http://schemas.microsoft.com/office/drawing/2014/main" id="{29ADAA60-F299-8579-57BC-2BE920F1E66B}"/>
              </a:ext>
            </a:extLst>
          </p:cNvPr>
          <p:cNvGrpSpPr/>
          <p:nvPr/>
        </p:nvGrpSpPr>
        <p:grpSpPr>
          <a:xfrm>
            <a:off x="-1884453" y="2123187"/>
            <a:ext cx="1390044" cy="3451961"/>
            <a:chOff x="6472280" y="2184780"/>
            <a:chExt cx="939295" cy="2332595"/>
          </a:xfrm>
        </p:grpSpPr>
        <p:sp>
          <p:nvSpPr>
            <p:cNvPr id="1824" name="Google Shape;1488;p38">
              <a:extLst>
                <a:ext uri="{FF2B5EF4-FFF2-40B4-BE49-F238E27FC236}">
                  <a16:creationId xmlns:a16="http://schemas.microsoft.com/office/drawing/2014/main" id="{945E3613-FE83-7992-73AF-448584BC5A96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489;p38">
              <a:extLst>
                <a:ext uri="{FF2B5EF4-FFF2-40B4-BE49-F238E27FC236}">
                  <a16:creationId xmlns:a16="http://schemas.microsoft.com/office/drawing/2014/main" id="{B2EAC6AC-3B76-AEA9-1ED9-1516D60BF11C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490;p38">
              <a:extLst>
                <a:ext uri="{FF2B5EF4-FFF2-40B4-BE49-F238E27FC236}">
                  <a16:creationId xmlns:a16="http://schemas.microsoft.com/office/drawing/2014/main" id="{9C5A2B14-DDA4-2181-7368-E71CBF2AD513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491;p38">
              <a:extLst>
                <a:ext uri="{FF2B5EF4-FFF2-40B4-BE49-F238E27FC236}">
                  <a16:creationId xmlns:a16="http://schemas.microsoft.com/office/drawing/2014/main" id="{E43DD240-184D-2B75-FEF8-1610DFDBDD08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492;p38">
              <a:extLst>
                <a:ext uri="{FF2B5EF4-FFF2-40B4-BE49-F238E27FC236}">
                  <a16:creationId xmlns:a16="http://schemas.microsoft.com/office/drawing/2014/main" id="{5F3497F4-4BDC-EA9B-4007-6181E2105705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493;p38">
              <a:extLst>
                <a:ext uri="{FF2B5EF4-FFF2-40B4-BE49-F238E27FC236}">
                  <a16:creationId xmlns:a16="http://schemas.microsoft.com/office/drawing/2014/main" id="{990DE5FA-1CEA-B0D1-965C-B1E179F2F7D7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494;p38">
              <a:extLst>
                <a:ext uri="{FF2B5EF4-FFF2-40B4-BE49-F238E27FC236}">
                  <a16:creationId xmlns:a16="http://schemas.microsoft.com/office/drawing/2014/main" id="{94E3AC7E-371C-61AD-3679-73A850510095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495;p38">
              <a:extLst>
                <a:ext uri="{FF2B5EF4-FFF2-40B4-BE49-F238E27FC236}">
                  <a16:creationId xmlns:a16="http://schemas.microsoft.com/office/drawing/2014/main" id="{52AFF944-2B83-33B5-A51A-11C5804A6B5A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496;p38">
              <a:extLst>
                <a:ext uri="{FF2B5EF4-FFF2-40B4-BE49-F238E27FC236}">
                  <a16:creationId xmlns:a16="http://schemas.microsoft.com/office/drawing/2014/main" id="{0DAD18D1-B39F-4C3B-A027-F90F11E6E665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497;p38">
              <a:extLst>
                <a:ext uri="{FF2B5EF4-FFF2-40B4-BE49-F238E27FC236}">
                  <a16:creationId xmlns:a16="http://schemas.microsoft.com/office/drawing/2014/main" id="{348C924B-2979-49DE-1913-455469896E5B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498;p38">
              <a:extLst>
                <a:ext uri="{FF2B5EF4-FFF2-40B4-BE49-F238E27FC236}">
                  <a16:creationId xmlns:a16="http://schemas.microsoft.com/office/drawing/2014/main" id="{1D8EE090-D270-4206-6AD3-28FF08E9BD6E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499;p38">
              <a:extLst>
                <a:ext uri="{FF2B5EF4-FFF2-40B4-BE49-F238E27FC236}">
                  <a16:creationId xmlns:a16="http://schemas.microsoft.com/office/drawing/2014/main" id="{60ABF4E1-1E6F-A170-5382-AA3923C68CB5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500;p38">
              <a:extLst>
                <a:ext uri="{FF2B5EF4-FFF2-40B4-BE49-F238E27FC236}">
                  <a16:creationId xmlns:a16="http://schemas.microsoft.com/office/drawing/2014/main" id="{FC856B96-4607-473D-6484-441B604F5E19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501;p38">
              <a:extLst>
                <a:ext uri="{FF2B5EF4-FFF2-40B4-BE49-F238E27FC236}">
                  <a16:creationId xmlns:a16="http://schemas.microsoft.com/office/drawing/2014/main" id="{49C9C589-2C10-E370-CED6-8B7EFAE385DA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502;p38">
              <a:extLst>
                <a:ext uri="{FF2B5EF4-FFF2-40B4-BE49-F238E27FC236}">
                  <a16:creationId xmlns:a16="http://schemas.microsoft.com/office/drawing/2014/main" id="{AB11154C-73AC-C0E4-94C1-A082233A0647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503;p38">
              <a:extLst>
                <a:ext uri="{FF2B5EF4-FFF2-40B4-BE49-F238E27FC236}">
                  <a16:creationId xmlns:a16="http://schemas.microsoft.com/office/drawing/2014/main" id="{9E88EE31-8EE4-30AF-F0ED-EE066B0DC4D7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504;p38">
              <a:extLst>
                <a:ext uri="{FF2B5EF4-FFF2-40B4-BE49-F238E27FC236}">
                  <a16:creationId xmlns:a16="http://schemas.microsoft.com/office/drawing/2014/main" id="{C5740553-019D-9B28-307D-E3A65189F63C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505;p38">
              <a:extLst>
                <a:ext uri="{FF2B5EF4-FFF2-40B4-BE49-F238E27FC236}">
                  <a16:creationId xmlns:a16="http://schemas.microsoft.com/office/drawing/2014/main" id="{D0124D3F-900F-CB90-7016-A092130B243B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506;p38">
              <a:extLst>
                <a:ext uri="{FF2B5EF4-FFF2-40B4-BE49-F238E27FC236}">
                  <a16:creationId xmlns:a16="http://schemas.microsoft.com/office/drawing/2014/main" id="{DB3A4A2F-3216-1BFF-DADC-1BAC1410AF19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507;p38">
              <a:extLst>
                <a:ext uri="{FF2B5EF4-FFF2-40B4-BE49-F238E27FC236}">
                  <a16:creationId xmlns:a16="http://schemas.microsoft.com/office/drawing/2014/main" id="{F5E77B6F-3E93-F2FD-EE9C-F11F918767AF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508;p38">
              <a:extLst>
                <a:ext uri="{FF2B5EF4-FFF2-40B4-BE49-F238E27FC236}">
                  <a16:creationId xmlns:a16="http://schemas.microsoft.com/office/drawing/2014/main" id="{708A9FD7-E523-041E-C227-278957FB2E75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509;p38">
              <a:extLst>
                <a:ext uri="{FF2B5EF4-FFF2-40B4-BE49-F238E27FC236}">
                  <a16:creationId xmlns:a16="http://schemas.microsoft.com/office/drawing/2014/main" id="{7C078D67-D39B-CDF0-A191-7A733C43461D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510;p38">
              <a:extLst>
                <a:ext uri="{FF2B5EF4-FFF2-40B4-BE49-F238E27FC236}">
                  <a16:creationId xmlns:a16="http://schemas.microsoft.com/office/drawing/2014/main" id="{3845D50D-794B-0B59-7A32-DDC464E215DC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511;p38">
              <a:extLst>
                <a:ext uri="{FF2B5EF4-FFF2-40B4-BE49-F238E27FC236}">
                  <a16:creationId xmlns:a16="http://schemas.microsoft.com/office/drawing/2014/main" id="{2F833723-D516-38B1-6D14-5C771185F6DB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512;p38">
              <a:extLst>
                <a:ext uri="{FF2B5EF4-FFF2-40B4-BE49-F238E27FC236}">
                  <a16:creationId xmlns:a16="http://schemas.microsoft.com/office/drawing/2014/main" id="{8F3347D2-64C7-CD69-ADA1-3C5BE4FF8D2C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513;p38">
              <a:extLst>
                <a:ext uri="{FF2B5EF4-FFF2-40B4-BE49-F238E27FC236}">
                  <a16:creationId xmlns:a16="http://schemas.microsoft.com/office/drawing/2014/main" id="{CC70736D-3ABE-05C2-EE9B-24552F315862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14;p38">
              <a:extLst>
                <a:ext uri="{FF2B5EF4-FFF2-40B4-BE49-F238E27FC236}">
                  <a16:creationId xmlns:a16="http://schemas.microsoft.com/office/drawing/2014/main" id="{52D7AEA8-C32E-243F-313E-3BDD2EDA3223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15;p38">
              <a:extLst>
                <a:ext uri="{FF2B5EF4-FFF2-40B4-BE49-F238E27FC236}">
                  <a16:creationId xmlns:a16="http://schemas.microsoft.com/office/drawing/2014/main" id="{80C1B44B-A9D4-3CF2-1CC3-98D6184C0A0B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16;p38">
              <a:extLst>
                <a:ext uri="{FF2B5EF4-FFF2-40B4-BE49-F238E27FC236}">
                  <a16:creationId xmlns:a16="http://schemas.microsoft.com/office/drawing/2014/main" id="{255577B9-354F-239B-219E-C3635C33CAB9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17;p38">
              <a:extLst>
                <a:ext uri="{FF2B5EF4-FFF2-40B4-BE49-F238E27FC236}">
                  <a16:creationId xmlns:a16="http://schemas.microsoft.com/office/drawing/2014/main" id="{AC43F471-5CEA-2F60-9F43-8A019EC9A9B8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18;p38">
              <a:extLst>
                <a:ext uri="{FF2B5EF4-FFF2-40B4-BE49-F238E27FC236}">
                  <a16:creationId xmlns:a16="http://schemas.microsoft.com/office/drawing/2014/main" id="{08569948-4C5F-F7EA-FE7A-48F2A9036F59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19;p38">
              <a:extLst>
                <a:ext uri="{FF2B5EF4-FFF2-40B4-BE49-F238E27FC236}">
                  <a16:creationId xmlns:a16="http://schemas.microsoft.com/office/drawing/2014/main" id="{54A53C0C-BAD6-8308-0E88-1DDAB3CDB4C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20;p38">
              <a:extLst>
                <a:ext uri="{FF2B5EF4-FFF2-40B4-BE49-F238E27FC236}">
                  <a16:creationId xmlns:a16="http://schemas.microsoft.com/office/drawing/2014/main" id="{FDE0ADD7-2FA8-E173-273F-DC8E4FCACC87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21;p38">
              <a:extLst>
                <a:ext uri="{FF2B5EF4-FFF2-40B4-BE49-F238E27FC236}">
                  <a16:creationId xmlns:a16="http://schemas.microsoft.com/office/drawing/2014/main" id="{CB8CEACA-77C0-9311-8692-05DD550B467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22;p38">
              <a:extLst>
                <a:ext uri="{FF2B5EF4-FFF2-40B4-BE49-F238E27FC236}">
                  <a16:creationId xmlns:a16="http://schemas.microsoft.com/office/drawing/2014/main" id="{45BE7A1A-9CFE-C1F4-C475-9EFC6AF564C7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23;p38">
              <a:extLst>
                <a:ext uri="{FF2B5EF4-FFF2-40B4-BE49-F238E27FC236}">
                  <a16:creationId xmlns:a16="http://schemas.microsoft.com/office/drawing/2014/main" id="{EAFD3849-58DD-6BBD-3F6B-F6978C5AED4B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868" name="Google Shape;1800;p43">
            <a:extLst>
              <a:ext uri="{FF2B5EF4-FFF2-40B4-BE49-F238E27FC236}">
                <a16:creationId xmlns:a16="http://schemas.microsoft.com/office/drawing/2014/main" id="{E0426514-BAF6-A4F5-8833-090E060D54EC}"/>
              </a:ext>
            </a:extLst>
          </p:cNvPr>
          <p:cNvCxnSpPr>
            <a:cxnSpLocks/>
            <a:stCxn id="1792" idx="0"/>
            <a:endCxn id="8" idx="2"/>
          </p:cNvCxnSpPr>
          <p:nvPr/>
        </p:nvCxnSpPr>
        <p:spPr>
          <a:xfrm flipV="1">
            <a:off x="5434827" y="1111042"/>
            <a:ext cx="0" cy="340399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796;p43">
            <a:extLst>
              <a:ext uri="{FF2B5EF4-FFF2-40B4-BE49-F238E27FC236}">
                <a16:creationId xmlns:a16="http://schemas.microsoft.com/office/drawing/2014/main" id="{90BE2C9C-55C4-8519-4D8D-05E2C9D738B3}"/>
              </a:ext>
            </a:extLst>
          </p:cNvPr>
          <p:cNvSpPr/>
          <p:nvPr/>
        </p:nvSpPr>
        <p:spPr>
          <a:xfrm>
            <a:off x="7356548" y="2501299"/>
            <a:ext cx="1614338" cy="679634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5"/>
                </a:solidFill>
                <a:latin typeface="Montagu Slab" panose="020B0604020202020204" charset="0"/>
              </a:rPr>
              <a:t>Personalidade</a:t>
            </a:r>
            <a:endParaRPr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sp>
        <p:nvSpPr>
          <p:cNvPr id="1872" name="Google Shape;1796;p43">
            <a:extLst>
              <a:ext uri="{FF2B5EF4-FFF2-40B4-BE49-F238E27FC236}">
                <a16:creationId xmlns:a16="http://schemas.microsoft.com/office/drawing/2014/main" id="{C5B3C1E3-1A7C-3AD1-082F-48E405F86A0F}"/>
              </a:ext>
            </a:extLst>
          </p:cNvPr>
          <p:cNvSpPr/>
          <p:nvPr/>
        </p:nvSpPr>
        <p:spPr>
          <a:xfrm>
            <a:off x="7110135" y="4109193"/>
            <a:ext cx="1549536" cy="73944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Five Factor Model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73" name="Google Shape;1796;p43">
            <a:extLst>
              <a:ext uri="{FF2B5EF4-FFF2-40B4-BE49-F238E27FC236}">
                <a16:creationId xmlns:a16="http://schemas.microsoft.com/office/drawing/2014/main" id="{7A81277B-8338-67FC-643C-5EA378EC1A01}"/>
              </a:ext>
            </a:extLst>
          </p:cNvPr>
          <p:cNvSpPr/>
          <p:nvPr/>
        </p:nvSpPr>
        <p:spPr>
          <a:xfrm>
            <a:off x="7929244" y="3439985"/>
            <a:ext cx="1059325" cy="54999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Arquétipos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74" name="Google Shape;1801;p43">
            <a:extLst>
              <a:ext uri="{FF2B5EF4-FFF2-40B4-BE49-F238E27FC236}">
                <a16:creationId xmlns:a16="http://schemas.microsoft.com/office/drawing/2014/main" id="{A8668AB3-1185-0DE2-58CC-DE13D274CF34}"/>
              </a:ext>
            </a:extLst>
          </p:cNvPr>
          <p:cNvCxnSpPr>
            <a:cxnSpLocks/>
            <a:stCxn id="1814" idx="2"/>
            <a:endCxn id="1793" idx="0"/>
          </p:cNvCxnSpPr>
          <p:nvPr/>
        </p:nvCxnSpPr>
        <p:spPr>
          <a:xfrm rot="5400000">
            <a:off x="6105212" y="1721981"/>
            <a:ext cx="404016" cy="11724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01;p43">
            <a:extLst>
              <a:ext uri="{FF2B5EF4-FFF2-40B4-BE49-F238E27FC236}">
                <a16:creationId xmlns:a16="http://schemas.microsoft.com/office/drawing/2014/main" id="{2B80F4DC-17AA-57F1-346D-32809D8BE9C5}"/>
              </a:ext>
            </a:extLst>
          </p:cNvPr>
          <p:cNvCxnSpPr>
            <a:cxnSpLocks/>
            <a:stCxn id="1814" idx="2"/>
            <a:endCxn id="1871" idx="0"/>
          </p:cNvCxnSpPr>
          <p:nvPr/>
        </p:nvCxnSpPr>
        <p:spPr>
          <a:xfrm rot="16200000" flipH="1">
            <a:off x="7331041" y="1668622"/>
            <a:ext cx="395091" cy="12702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8" name="Google Shape;1801;p43">
            <a:extLst>
              <a:ext uri="{FF2B5EF4-FFF2-40B4-BE49-F238E27FC236}">
                <a16:creationId xmlns:a16="http://schemas.microsoft.com/office/drawing/2014/main" id="{C41C6AAE-4994-0F10-A0EB-9BD85171CCD7}"/>
              </a:ext>
            </a:extLst>
          </p:cNvPr>
          <p:cNvCxnSpPr>
            <a:cxnSpLocks/>
            <a:stCxn id="1820" idx="0"/>
            <a:endCxn id="1793" idx="2"/>
          </p:cNvCxnSpPr>
          <p:nvPr/>
        </p:nvCxnSpPr>
        <p:spPr>
          <a:xfrm rot="5400000" flipH="1" flipV="1">
            <a:off x="5144905" y="2828402"/>
            <a:ext cx="214623" cy="9375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1" name="Google Shape;1801;p43">
            <a:extLst>
              <a:ext uri="{FF2B5EF4-FFF2-40B4-BE49-F238E27FC236}">
                <a16:creationId xmlns:a16="http://schemas.microsoft.com/office/drawing/2014/main" id="{2B1511CC-FE70-F33A-11FE-8F69838128AF}"/>
              </a:ext>
            </a:extLst>
          </p:cNvPr>
          <p:cNvCxnSpPr>
            <a:cxnSpLocks/>
            <a:stCxn id="1819" idx="0"/>
            <a:endCxn id="1793" idx="2"/>
          </p:cNvCxnSpPr>
          <p:nvPr/>
        </p:nvCxnSpPr>
        <p:spPr>
          <a:xfrm rot="16200000" flipV="1">
            <a:off x="5850990" y="3059853"/>
            <a:ext cx="241389" cy="5013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5" name="Google Shape;1801;p43">
            <a:extLst>
              <a:ext uri="{FF2B5EF4-FFF2-40B4-BE49-F238E27FC236}">
                <a16:creationId xmlns:a16="http://schemas.microsoft.com/office/drawing/2014/main" id="{C7E42770-108C-9DF7-B6AE-4F30D3BDB11D}"/>
              </a:ext>
            </a:extLst>
          </p:cNvPr>
          <p:cNvCxnSpPr>
            <a:cxnSpLocks/>
            <a:stCxn id="1820" idx="2"/>
            <a:endCxn id="1821" idx="0"/>
          </p:cNvCxnSpPr>
          <p:nvPr/>
        </p:nvCxnSpPr>
        <p:spPr>
          <a:xfrm rot="5400000">
            <a:off x="4290432" y="3652958"/>
            <a:ext cx="303876" cy="6821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8" name="Google Shape;1801;p43">
            <a:extLst>
              <a:ext uri="{FF2B5EF4-FFF2-40B4-BE49-F238E27FC236}">
                <a16:creationId xmlns:a16="http://schemas.microsoft.com/office/drawing/2014/main" id="{6A5B5431-6179-B2AB-CC8F-256F772A5A20}"/>
              </a:ext>
            </a:extLst>
          </p:cNvPr>
          <p:cNvCxnSpPr>
            <a:cxnSpLocks/>
            <a:stCxn id="1820" idx="2"/>
            <a:endCxn id="1822" idx="0"/>
          </p:cNvCxnSpPr>
          <p:nvPr/>
        </p:nvCxnSpPr>
        <p:spPr>
          <a:xfrm rot="16200000" flipH="1">
            <a:off x="4965824" y="3659721"/>
            <a:ext cx="303877" cy="6686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6" name="Google Shape;1801;p43">
            <a:extLst>
              <a:ext uri="{FF2B5EF4-FFF2-40B4-BE49-F238E27FC236}">
                <a16:creationId xmlns:a16="http://schemas.microsoft.com/office/drawing/2014/main" id="{B7E5CFDE-3A21-78EF-4F57-EB79CF43051B}"/>
              </a:ext>
            </a:extLst>
          </p:cNvPr>
          <p:cNvCxnSpPr>
            <a:cxnSpLocks/>
            <a:stCxn id="1873" idx="0"/>
            <a:endCxn id="1871" idx="2"/>
          </p:cNvCxnSpPr>
          <p:nvPr/>
        </p:nvCxnSpPr>
        <p:spPr>
          <a:xfrm rot="16200000" flipV="1">
            <a:off x="8181786" y="3162864"/>
            <a:ext cx="259052" cy="2951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801;p43">
            <a:extLst>
              <a:ext uri="{FF2B5EF4-FFF2-40B4-BE49-F238E27FC236}">
                <a16:creationId xmlns:a16="http://schemas.microsoft.com/office/drawing/2014/main" id="{5DE751D7-34A5-29A9-5C79-61C0DAAB016D}"/>
              </a:ext>
            </a:extLst>
          </p:cNvPr>
          <p:cNvCxnSpPr>
            <a:cxnSpLocks/>
            <a:stCxn id="1872" idx="0"/>
            <a:endCxn id="1871" idx="2"/>
          </p:cNvCxnSpPr>
          <p:nvPr/>
        </p:nvCxnSpPr>
        <p:spPr>
          <a:xfrm rot="5400000" flipH="1" flipV="1">
            <a:off x="7560180" y="3505656"/>
            <a:ext cx="928260" cy="278814"/>
          </a:xfrm>
          <a:prstGeom prst="bentConnector3">
            <a:avLst>
              <a:gd name="adj1" fmla="val 85025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796;p43">
            <a:extLst>
              <a:ext uri="{FF2B5EF4-FFF2-40B4-BE49-F238E27FC236}">
                <a16:creationId xmlns:a16="http://schemas.microsoft.com/office/drawing/2014/main" id="{C2BF485A-5BCF-6181-8F97-FF4B9B94B1FB}"/>
              </a:ext>
            </a:extLst>
          </p:cNvPr>
          <p:cNvSpPr/>
          <p:nvPr/>
        </p:nvSpPr>
        <p:spPr>
          <a:xfrm>
            <a:off x="416455" y="1696399"/>
            <a:ext cx="1386757" cy="574605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Jogo digital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917" name="Google Shape;1796;p43">
            <a:extLst>
              <a:ext uri="{FF2B5EF4-FFF2-40B4-BE49-F238E27FC236}">
                <a16:creationId xmlns:a16="http://schemas.microsoft.com/office/drawing/2014/main" id="{9312EF0C-EF90-298E-D313-6A8F968AC2B0}"/>
              </a:ext>
            </a:extLst>
          </p:cNvPr>
          <p:cNvSpPr/>
          <p:nvPr/>
        </p:nvSpPr>
        <p:spPr>
          <a:xfrm>
            <a:off x="122603" y="2452483"/>
            <a:ext cx="795030" cy="4452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Ação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4" name="Google Shape;1796;p43">
            <a:extLst>
              <a:ext uri="{FF2B5EF4-FFF2-40B4-BE49-F238E27FC236}">
                <a16:creationId xmlns:a16="http://schemas.microsoft.com/office/drawing/2014/main" id="{96E188A9-57D4-29D0-8ECB-EEFCD65847D3}"/>
              </a:ext>
            </a:extLst>
          </p:cNvPr>
          <p:cNvSpPr/>
          <p:nvPr/>
        </p:nvSpPr>
        <p:spPr>
          <a:xfrm>
            <a:off x="1173711" y="2439517"/>
            <a:ext cx="1067527" cy="47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Estratégia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5" name="Google Shape;1796;p43">
            <a:extLst>
              <a:ext uri="{FF2B5EF4-FFF2-40B4-BE49-F238E27FC236}">
                <a16:creationId xmlns:a16="http://schemas.microsoft.com/office/drawing/2014/main" id="{155EF71A-5291-82B3-F5BC-838A5B1A81AA}"/>
              </a:ext>
            </a:extLst>
          </p:cNvPr>
          <p:cNvSpPr/>
          <p:nvPr/>
        </p:nvSpPr>
        <p:spPr>
          <a:xfrm>
            <a:off x="3046381" y="3193771"/>
            <a:ext cx="656902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RPG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6" name="Google Shape;1796;p43">
            <a:extLst>
              <a:ext uri="{FF2B5EF4-FFF2-40B4-BE49-F238E27FC236}">
                <a16:creationId xmlns:a16="http://schemas.microsoft.com/office/drawing/2014/main" id="{09C5F387-6B4E-6548-9957-F36ACEE3036C}"/>
              </a:ext>
            </a:extLst>
          </p:cNvPr>
          <p:cNvSpPr/>
          <p:nvPr/>
        </p:nvSpPr>
        <p:spPr>
          <a:xfrm>
            <a:off x="2564097" y="2436164"/>
            <a:ext cx="1011657" cy="49884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Desporto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7" name="Google Shape;1796;p43">
            <a:extLst>
              <a:ext uri="{FF2B5EF4-FFF2-40B4-BE49-F238E27FC236}">
                <a16:creationId xmlns:a16="http://schemas.microsoft.com/office/drawing/2014/main" id="{4726C4AB-15CD-5817-DC1F-61223E59498D}"/>
              </a:ext>
            </a:extLst>
          </p:cNvPr>
          <p:cNvSpPr/>
          <p:nvPr/>
        </p:nvSpPr>
        <p:spPr>
          <a:xfrm>
            <a:off x="1714173" y="3172587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Simulação</a:t>
            </a:r>
            <a:r>
              <a:rPr lang="en-US" sz="1200" dirty="0">
                <a:latin typeface="Montagu Slab" panose="020B0604020202020204" charset="0"/>
              </a:rPr>
              <a:t> </a:t>
            </a:r>
            <a:r>
              <a:rPr lang="en-US" sz="1200" dirty="0" err="1">
                <a:latin typeface="Montagu Slab" panose="020B0604020202020204" charset="0"/>
              </a:rPr>
              <a:t>veículos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8" name="Google Shape;1796;p43">
            <a:extLst>
              <a:ext uri="{FF2B5EF4-FFF2-40B4-BE49-F238E27FC236}">
                <a16:creationId xmlns:a16="http://schemas.microsoft.com/office/drawing/2014/main" id="{0142E892-7E22-4BE6-A38F-421CE31B9F90}"/>
              </a:ext>
            </a:extLst>
          </p:cNvPr>
          <p:cNvSpPr/>
          <p:nvPr/>
        </p:nvSpPr>
        <p:spPr>
          <a:xfrm>
            <a:off x="345191" y="3163209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Construção</a:t>
            </a:r>
            <a:r>
              <a:rPr lang="en-US" sz="1200" dirty="0">
                <a:latin typeface="Montagu Slab" panose="020B0604020202020204" charset="0"/>
              </a:rPr>
              <a:t> e </a:t>
            </a:r>
            <a:r>
              <a:rPr lang="en-US" sz="1200" dirty="0" err="1">
                <a:latin typeface="Montagu Slab" panose="020B0604020202020204" charset="0"/>
              </a:rPr>
              <a:t>gestão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9" name="Google Shape;1796;p43">
            <a:extLst>
              <a:ext uri="{FF2B5EF4-FFF2-40B4-BE49-F238E27FC236}">
                <a16:creationId xmlns:a16="http://schemas.microsoft.com/office/drawing/2014/main" id="{654CF9A7-5AFA-C61A-8FF4-6DE82305252F}"/>
              </a:ext>
            </a:extLst>
          </p:cNvPr>
          <p:cNvSpPr/>
          <p:nvPr/>
        </p:nvSpPr>
        <p:spPr>
          <a:xfrm>
            <a:off x="1936272" y="3927183"/>
            <a:ext cx="1038215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ontagu Slab" panose="020B0604020202020204" charset="0"/>
              </a:rPr>
              <a:t>Aventura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620" name="Google Shape;1796;p43">
            <a:extLst>
              <a:ext uri="{FF2B5EF4-FFF2-40B4-BE49-F238E27FC236}">
                <a16:creationId xmlns:a16="http://schemas.microsoft.com/office/drawing/2014/main" id="{F7A9674F-40D1-9C39-47F7-C0558E6E161D}"/>
              </a:ext>
            </a:extLst>
          </p:cNvPr>
          <p:cNvSpPr/>
          <p:nvPr/>
        </p:nvSpPr>
        <p:spPr>
          <a:xfrm>
            <a:off x="316319" y="3880021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Puzzle-games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1" name="Google Shape;1796;p43">
            <a:extLst>
              <a:ext uri="{FF2B5EF4-FFF2-40B4-BE49-F238E27FC236}">
                <a16:creationId xmlns:a16="http://schemas.microsoft.com/office/drawing/2014/main" id="{03BA1CC9-736C-550C-39DF-67F04A09A04D}"/>
              </a:ext>
            </a:extLst>
          </p:cNvPr>
          <p:cNvSpPr/>
          <p:nvPr/>
        </p:nvSpPr>
        <p:spPr>
          <a:xfrm>
            <a:off x="1124876" y="4616350"/>
            <a:ext cx="994611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Shooters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2" name="Google Shape;1796;p43">
            <a:extLst>
              <a:ext uri="{FF2B5EF4-FFF2-40B4-BE49-F238E27FC236}">
                <a16:creationId xmlns:a16="http://schemas.microsoft.com/office/drawing/2014/main" id="{2AA21762-0117-76D9-ABF9-706791601D2A}"/>
              </a:ext>
            </a:extLst>
          </p:cNvPr>
          <p:cNvSpPr/>
          <p:nvPr/>
        </p:nvSpPr>
        <p:spPr>
          <a:xfrm>
            <a:off x="2174222" y="1734277"/>
            <a:ext cx="1174430" cy="498848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/>
                </a:solidFill>
                <a:latin typeface="Montagu Slab" panose="020B0604020202020204" charset="0"/>
              </a:rPr>
              <a:t>Visual Novel</a:t>
            </a:r>
            <a:endParaRPr b="1"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cxnSp>
        <p:nvCxnSpPr>
          <p:cNvPr id="1623" name="Google Shape;1801;p43">
            <a:extLst>
              <a:ext uri="{FF2B5EF4-FFF2-40B4-BE49-F238E27FC236}">
                <a16:creationId xmlns:a16="http://schemas.microsoft.com/office/drawing/2014/main" id="{59EC9604-7E8B-9DD9-9DA5-B4BE8E34AF11}"/>
              </a:ext>
            </a:extLst>
          </p:cNvPr>
          <p:cNvCxnSpPr>
            <a:cxnSpLocks/>
            <a:stCxn id="1916" idx="2"/>
            <a:endCxn id="1917" idx="0"/>
          </p:cNvCxnSpPr>
          <p:nvPr/>
        </p:nvCxnSpPr>
        <p:spPr>
          <a:xfrm rot="5400000">
            <a:off x="724237" y="2066885"/>
            <a:ext cx="181479" cy="5897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801;p43">
            <a:extLst>
              <a:ext uri="{FF2B5EF4-FFF2-40B4-BE49-F238E27FC236}">
                <a16:creationId xmlns:a16="http://schemas.microsoft.com/office/drawing/2014/main" id="{D3736C70-3943-E02C-D322-78569466FC8C}"/>
              </a:ext>
            </a:extLst>
          </p:cNvPr>
          <p:cNvCxnSpPr>
            <a:cxnSpLocks/>
            <a:stCxn id="1614" idx="0"/>
            <a:endCxn id="1916" idx="2"/>
          </p:cNvCxnSpPr>
          <p:nvPr/>
        </p:nvCxnSpPr>
        <p:spPr>
          <a:xfrm rot="16200000" flipV="1">
            <a:off x="1324399" y="2056440"/>
            <a:ext cx="168513" cy="5976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800;p43">
            <a:extLst>
              <a:ext uri="{FF2B5EF4-FFF2-40B4-BE49-F238E27FC236}">
                <a16:creationId xmlns:a16="http://schemas.microsoft.com/office/drawing/2014/main" id="{9F9613D9-D4BC-E54B-BDA4-59693839844F}"/>
              </a:ext>
            </a:extLst>
          </p:cNvPr>
          <p:cNvCxnSpPr>
            <a:cxnSpLocks/>
            <a:stCxn id="1622" idx="1"/>
            <a:endCxn id="1916" idx="3"/>
          </p:cNvCxnSpPr>
          <p:nvPr/>
        </p:nvCxnSpPr>
        <p:spPr>
          <a:xfrm flipH="1">
            <a:off x="1803212" y="1983701"/>
            <a:ext cx="371010" cy="1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2" name="Google Shape;1801;p43">
            <a:extLst>
              <a:ext uri="{FF2B5EF4-FFF2-40B4-BE49-F238E27FC236}">
                <a16:creationId xmlns:a16="http://schemas.microsoft.com/office/drawing/2014/main" id="{995E478C-57EC-53FE-370F-83457620A1B0}"/>
              </a:ext>
            </a:extLst>
          </p:cNvPr>
          <p:cNvCxnSpPr>
            <a:cxnSpLocks/>
            <a:stCxn id="1616" idx="0"/>
            <a:endCxn id="1916" idx="2"/>
          </p:cNvCxnSpPr>
          <p:nvPr/>
        </p:nvCxnSpPr>
        <p:spPr>
          <a:xfrm rot="16200000" flipV="1">
            <a:off x="2007300" y="1373538"/>
            <a:ext cx="165160" cy="19600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5" name="Google Shape;1801;p43">
            <a:extLst>
              <a:ext uri="{FF2B5EF4-FFF2-40B4-BE49-F238E27FC236}">
                <a16:creationId xmlns:a16="http://schemas.microsoft.com/office/drawing/2014/main" id="{B850E0E0-9E63-3CF7-0AF3-6EF115847FCE}"/>
              </a:ext>
            </a:extLst>
          </p:cNvPr>
          <p:cNvCxnSpPr>
            <a:cxnSpLocks/>
            <a:stCxn id="1916" idx="2"/>
            <a:endCxn id="1618" idx="0"/>
          </p:cNvCxnSpPr>
          <p:nvPr/>
        </p:nvCxnSpPr>
        <p:spPr>
          <a:xfrm rot="5400000">
            <a:off x="575018" y="2628392"/>
            <a:ext cx="892205" cy="177428"/>
          </a:xfrm>
          <a:prstGeom prst="bentConnector3">
            <a:avLst>
              <a:gd name="adj1" fmla="val 8644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" name="Google Shape;1801;p43">
            <a:extLst>
              <a:ext uri="{FF2B5EF4-FFF2-40B4-BE49-F238E27FC236}">
                <a16:creationId xmlns:a16="http://schemas.microsoft.com/office/drawing/2014/main" id="{AA7AEE11-A961-E30F-19EA-2040FD31C31E}"/>
              </a:ext>
            </a:extLst>
          </p:cNvPr>
          <p:cNvCxnSpPr>
            <a:cxnSpLocks/>
            <a:stCxn id="1617" idx="0"/>
            <a:endCxn id="1916" idx="2"/>
          </p:cNvCxnSpPr>
          <p:nvPr/>
        </p:nvCxnSpPr>
        <p:spPr>
          <a:xfrm rot="16200000" flipV="1">
            <a:off x="1254820" y="2126019"/>
            <a:ext cx="901583" cy="1191554"/>
          </a:xfrm>
          <a:prstGeom prst="bentConnector3">
            <a:avLst>
              <a:gd name="adj1" fmla="val 1439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801;p43">
            <a:extLst>
              <a:ext uri="{FF2B5EF4-FFF2-40B4-BE49-F238E27FC236}">
                <a16:creationId xmlns:a16="http://schemas.microsoft.com/office/drawing/2014/main" id="{8773B03D-EA5E-D29E-E77D-7704226CBA4D}"/>
              </a:ext>
            </a:extLst>
          </p:cNvPr>
          <p:cNvCxnSpPr>
            <a:cxnSpLocks/>
            <a:stCxn id="1615" idx="0"/>
            <a:endCxn id="1916" idx="2"/>
          </p:cNvCxnSpPr>
          <p:nvPr/>
        </p:nvCxnSpPr>
        <p:spPr>
          <a:xfrm rot="16200000" flipV="1">
            <a:off x="1780950" y="1599889"/>
            <a:ext cx="922767" cy="2264998"/>
          </a:xfrm>
          <a:prstGeom prst="bentConnector3">
            <a:avLst>
              <a:gd name="adj1" fmla="val 16528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8" name="Google Shape;1801;p43">
            <a:extLst>
              <a:ext uri="{FF2B5EF4-FFF2-40B4-BE49-F238E27FC236}">
                <a16:creationId xmlns:a16="http://schemas.microsoft.com/office/drawing/2014/main" id="{47598292-5D29-E116-02E5-5D90576FE01F}"/>
              </a:ext>
            </a:extLst>
          </p:cNvPr>
          <p:cNvCxnSpPr>
            <a:cxnSpLocks/>
            <a:stCxn id="1620" idx="0"/>
          </p:cNvCxnSpPr>
          <p:nvPr/>
        </p:nvCxnSpPr>
        <p:spPr>
          <a:xfrm rot="5400000" flipH="1" flipV="1">
            <a:off x="858424" y="3078859"/>
            <a:ext cx="846272" cy="756053"/>
          </a:xfrm>
          <a:prstGeom prst="bentConnector3">
            <a:avLst>
              <a:gd name="adj1" fmla="val 678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801;p43">
            <a:extLst>
              <a:ext uri="{FF2B5EF4-FFF2-40B4-BE49-F238E27FC236}">
                <a16:creationId xmlns:a16="http://schemas.microsoft.com/office/drawing/2014/main" id="{4A45ADCA-C126-82FD-1320-2CB3F8267753}"/>
              </a:ext>
            </a:extLst>
          </p:cNvPr>
          <p:cNvCxnSpPr>
            <a:cxnSpLocks/>
            <a:stCxn id="1619" idx="0"/>
          </p:cNvCxnSpPr>
          <p:nvPr/>
        </p:nvCxnSpPr>
        <p:spPr>
          <a:xfrm rot="16200000" flipV="1">
            <a:off x="1627561" y="3099364"/>
            <a:ext cx="859849" cy="795790"/>
          </a:xfrm>
          <a:prstGeom prst="bentConnector3">
            <a:avLst>
              <a:gd name="adj1" fmla="val 127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8" name="Google Shape;1801;p43">
            <a:extLst>
              <a:ext uri="{FF2B5EF4-FFF2-40B4-BE49-F238E27FC236}">
                <a16:creationId xmlns:a16="http://schemas.microsoft.com/office/drawing/2014/main" id="{0F5B2137-8041-A9F2-477B-C3209BAC8EC5}"/>
              </a:ext>
            </a:extLst>
          </p:cNvPr>
          <p:cNvCxnSpPr>
            <a:cxnSpLocks/>
            <a:stCxn id="1621" idx="0"/>
          </p:cNvCxnSpPr>
          <p:nvPr/>
        </p:nvCxnSpPr>
        <p:spPr>
          <a:xfrm rot="5400000" flipH="1" flipV="1">
            <a:off x="1248029" y="4198989"/>
            <a:ext cx="791514" cy="43208"/>
          </a:xfrm>
          <a:prstGeom prst="bentConnector3">
            <a:avLst>
              <a:gd name="adj1" fmla="val 101024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561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955" y="1018797"/>
            <a:ext cx="380521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</a:t>
            </a:r>
            <a:br>
              <a:rPr lang="en" sz="54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3432957" y="1745269"/>
            <a:ext cx="5388814" cy="60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O estímulo da </a:t>
            </a:r>
            <a:r>
              <a:rPr lang="en" sz="900" b="1" dirty="0"/>
              <a:t>empatia cognitiva</a:t>
            </a:r>
            <a:r>
              <a:rPr lang="en" sz="900" dirty="0"/>
              <a:t>, através da demonstração comportamental das personagens e sua contextualização, leva à promoção da comunicação de </a:t>
            </a:r>
            <a:r>
              <a:rPr lang="en" sz="900" b="1" dirty="0"/>
              <a:t>empatia emocional</a:t>
            </a:r>
            <a:r>
              <a:rPr lang="en" sz="900" dirty="0"/>
              <a:t> no jogador e à criação de sentimentos mais realistas e permanentes (Sampat, 2017).</a:t>
            </a:r>
            <a:endParaRPr sz="900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332242" y="35126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-656462" y="2571750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795;p43">
            <a:extLst>
              <a:ext uri="{FF2B5EF4-FFF2-40B4-BE49-F238E27FC236}">
                <a16:creationId xmlns:a16="http://schemas.microsoft.com/office/drawing/2014/main" id="{B62E9310-914E-2B82-23F9-E48091F08F8D}"/>
              </a:ext>
            </a:extLst>
          </p:cNvPr>
          <p:cNvGrpSpPr/>
          <p:nvPr/>
        </p:nvGrpSpPr>
        <p:grpSpPr>
          <a:xfrm>
            <a:off x="2750903" y="132883"/>
            <a:ext cx="6006469" cy="1645540"/>
            <a:chOff x="487668" y="1044375"/>
            <a:chExt cx="5873608" cy="3687025"/>
          </a:xfrm>
        </p:grpSpPr>
        <p:sp>
          <p:nvSpPr>
            <p:cNvPr id="1826" name="Google Shape;1796;p43">
              <a:extLst>
                <a:ext uri="{FF2B5EF4-FFF2-40B4-BE49-F238E27FC236}">
                  <a16:creationId xmlns:a16="http://schemas.microsoft.com/office/drawing/2014/main" id="{0FA7AE61-DCB6-BC3F-0460-B539C7081353}"/>
                </a:ext>
              </a:extLst>
            </p:cNvPr>
            <p:cNvSpPr/>
            <p:nvPr/>
          </p:nvSpPr>
          <p:spPr>
            <a:xfrm>
              <a:off x="487668" y="2187065"/>
              <a:ext cx="2310300" cy="137201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agu Slab" panose="020B0604020202020204" charset="0"/>
                </a:rPr>
                <a:t>3 </a:t>
              </a:r>
              <a:r>
                <a:rPr lang="en-US" dirty="0" err="1">
                  <a:latin typeface="Montagu Slab" panose="020B0604020202020204" charset="0"/>
                </a:rPr>
                <a:t>vertentes</a:t>
              </a:r>
              <a:r>
                <a:rPr lang="en-US" dirty="0">
                  <a:latin typeface="Montagu Slab" panose="020B0604020202020204" charset="0"/>
                </a:rPr>
                <a:t> </a:t>
              </a:r>
              <a:r>
                <a:rPr lang="en-US" dirty="0" err="1">
                  <a:latin typeface="Montagu Slab" panose="020B0604020202020204" charset="0"/>
                </a:rPr>
                <a:t>principais</a:t>
              </a:r>
              <a:r>
                <a:rPr lang="en-US" dirty="0">
                  <a:latin typeface="Montagu Slab" panose="020B0604020202020204" charset="0"/>
                </a:rPr>
                <a:t> da </a:t>
              </a:r>
              <a:r>
                <a:rPr lang="en-US" dirty="0" err="1">
                  <a:latin typeface="Montagu Slab" panose="020B0604020202020204" charset="0"/>
                </a:rPr>
                <a:t>empatia</a:t>
              </a:r>
              <a:r>
                <a:rPr lang="en-US" dirty="0">
                  <a:latin typeface="Montagu Slab" panose="020B0604020202020204" charset="0"/>
                </a:rPr>
                <a:t> (</a:t>
              </a:r>
              <a:r>
                <a:rPr lang="en-US" dirty="0" err="1">
                  <a:latin typeface="Montagu Slab" panose="020B0604020202020204" charset="0"/>
                </a:rPr>
                <a:t>Riess</a:t>
              </a:r>
              <a:r>
                <a:rPr lang="en-US" dirty="0">
                  <a:latin typeface="Montagu Slab" panose="020B0604020202020204" charset="0"/>
                </a:rPr>
                <a:t>, 2018; Sampat, 2017)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827" name="Google Shape;1797;p43">
              <a:extLst>
                <a:ext uri="{FF2B5EF4-FFF2-40B4-BE49-F238E27FC236}">
                  <a16:creationId xmlns:a16="http://schemas.microsoft.com/office/drawing/2014/main" id="{8DF13E06-8FC6-1718-EE56-6DCFDAC384B3}"/>
                </a:ext>
              </a:extLst>
            </p:cNvPr>
            <p:cNvSpPr/>
            <p:nvPr/>
          </p:nvSpPr>
          <p:spPr>
            <a:xfrm>
              <a:off x="3279701" y="1044375"/>
              <a:ext cx="3081575" cy="106499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1" dirty="0">
                  <a:latin typeface="Montagu Slab" panose="020B0604020202020204" charset="0"/>
                </a:rPr>
                <a:t>Affective Empathy </a:t>
              </a:r>
              <a:endParaRPr lang="en-US" sz="1100" b="1" dirty="0">
                <a:latin typeface="Montagu Slab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Perceção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estado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do outro e </a:t>
              </a:r>
              <a:r>
                <a:rPr lang="en-US" sz="800" dirty="0" err="1">
                  <a:latin typeface="Montagu Slab" panose="020B0604020202020204" charset="0"/>
                </a:rPr>
                <a:t>resposta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idêntica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ao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sujeito</a:t>
              </a:r>
              <a:r>
                <a:rPr lang="en-US" sz="800" dirty="0">
                  <a:latin typeface="Montagu Slab" panose="020B0604020202020204" charset="0"/>
                </a:rPr>
                <a:t> original, </a:t>
              </a:r>
              <a:r>
                <a:rPr lang="en-US" sz="800" dirty="0" err="1">
                  <a:latin typeface="Montagu Slab" panose="020B0604020202020204" charset="0"/>
                </a:rPr>
                <a:t>automática</a:t>
              </a:r>
              <a:r>
                <a:rPr lang="en-US" sz="800" dirty="0">
                  <a:latin typeface="Montagu Slab" panose="020B0604020202020204" charset="0"/>
                </a:rPr>
                <a:t> e </a:t>
              </a:r>
              <a:r>
                <a:rPr lang="en-US" sz="800" dirty="0" err="1">
                  <a:latin typeface="Montagu Slab" panose="020B0604020202020204" charset="0"/>
                </a:rPr>
                <a:t>instintiva</a:t>
              </a:r>
              <a:endParaRPr sz="800" dirty="0">
                <a:latin typeface="Montagu Slab" panose="020B0604020202020204" charset="0"/>
              </a:endParaRPr>
            </a:p>
          </p:txBody>
        </p:sp>
        <p:sp>
          <p:nvSpPr>
            <p:cNvPr id="1828" name="Google Shape;1798;p43">
              <a:extLst>
                <a:ext uri="{FF2B5EF4-FFF2-40B4-BE49-F238E27FC236}">
                  <a16:creationId xmlns:a16="http://schemas.microsoft.com/office/drawing/2014/main" id="{73896754-F800-82FC-7327-A8251A4438D3}"/>
                </a:ext>
              </a:extLst>
            </p:cNvPr>
            <p:cNvSpPr/>
            <p:nvPr/>
          </p:nvSpPr>
          <p:spPr>
            <a:xfrm>
              <a:off x="3279627" y="2355387"/>
              <a:ext cx="3081574" cy="106499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dirty="0">
                  <a:latin typeface="Montagu Slab" panose="020B0604020202020204" charset="0"/>
                </a:rPr>
                <a:t>Cognitive Empathy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Leitura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consciente</a:t>
              </a:r>
              <a:r>
                <a:rPr lang="en-US" sz="900" dirty="0">
                  <a:latin typeface="Montagu Slab" panose="020B0604020202020204" charset="0"/>
                </a:rPr>
                <a:t> do </a:t>
              </a:r>
              <a:r>
                <a:rPr lang="en-US" sz="900" dirty="0" err="1">
                  <a:latin typeface="Montagu Slab" panose="020B0604020202020204" charset="0"/>
                </a:rPr>
                <a:t>comportamento</a:t>
              </a:r>
              <a:r>
                <a:rPr lang="en-US" sz="900" dirty="0">
                  <a:latin typeface="Montagu Slab" panose="020B0604020202020204" charset="0"/>
                </a:rPr>
                <a:t> de um </a:t>
              </a:r>
              <a:r>
                <a:rPr lang="en-US" sz="900" dirty="0" err="1">
                  <a:latin typeface="Montagu Slab" panose="020B0604020202020204" charset="0"/>
                </a:rPr>
                <a:t>semelhante</a:t>
              </a:r>
              <a:r>
                <a:rPr lang="en-US" sz="900" dirty="0">
                  <a:latin typeface="Montagu Slab" panose="020B0604020202020204" charset="0"/>
                </a:rPr>
                <a:t>, </a:t>
              </a:r>
              <a:r>
                <a:rPr lang="en-US" sz="900" dirty="0" err="1">
                  <a:latin typeface="Montagu Slab" panose="020B0604020202020204" charset="0"/>
                </a:rPr>
                <a:t>associada</a:t>
              </a:r>
              <a:r>
                <a:rPr lang="en-US" sz="900" dirty="0">
                  <a:latin typeface="Montagu Slab" panose="020B0604020202020204" charset="0"/>
                </a:rPr>
                <a:t> a </a:t>
              </a:r>
              <a:r>
                <a:rPr lang="en-US" sz="900" dirty="0" err="1">
                  <a:latin typeface="Montagu Slab" panose="020B0604020202020204" charset="0"/>
                </a:rPr>
                <a:t>gestos</a:t>
              </a:r>
              <a:r>
                <a:rPr lang="en-US" sz="900" dirty="0">
                  <a:latin typeface="Montagu Slab" panose="020B0604020202020204" charset="0"/>
                </a:rPr>
                <a:t> e </a:t>
              </a:r>
              <a:r>
                <a:rPr lang="en-US" sz="900" dirty="0" err="1">
                  <a:latin typeface="Montagu Slab" panose="020B0604020202020204" charset="0"/>
                </a:rPr>
                <a:t>expressões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faciais</a:t>
              </a:r>
              <a:endParaRPr sz="900" dirty="0">
                <a:latin typeface="Montagu Slab" panose="020B0604020202020204" charset="0"/>
              </a:endParaRPr>
            </a:p>
          </p:txBody>
        </p:sp>
        <p:sp>
          <p:nvSpPr>
            <p:cNvPr id="1829" name="Google Shape;1799;p43">
              <a:extLst>
                <a:ext uri="{FF2B5EF4-FFF2-40B4-BE49-F238E27FC236}">
                  <a16:creationId xmlns:a16="http://schemas.microsoft.com/office/drawing/2014/main" id="{6123DCB0-6D32-BB17-BCF5-84990BEE1E27}"/>
                </a:ext>
              </a:extLst>
            </p:cNvPr>
            <p:cNvSpPr/>
            <p:nvPr/>
          </p:nvSpPr>
          <p:spPr>
            <a:xfrm>
              <a:off x="3279627" y="3666401"/>
              <a:ext cx="3081648" cy="10649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latin typeface="Montagu Slab" panose="020B0604020202020204" charset="0"/>
                </a:rPr>
                <a:t>Pity/Compassion/Sympathy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Resposta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emocional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orientada</a:t>
              </a:r>
              <a:r>
                <a:rPr lang="en-US" sz="900" dirty="0">
                  <a:latin typeface="Montagu Slab" panose="020B0604020202020204" charset="0"/>
                </a:rPr>
                <a:t> para o outro, </a:t>
              </a:r>
              <a:r>
                <a:rPr lang="en-US" sz="900" dirty="0" err="1">
                  <a:latin typeface="Montagu Slab" panose="020B0604020202020204" charset="0"/>
                </a:rPr>
                <a:t>independente</a:t>
              </a:r>
              <a:r>
                <a:rPr lang="en-US" sz="900" dirty="0">
                  <a:latin typeface="Montagu Slab" panose="020B0604020202020204" charset="0"/>
                </a:rPr>
                <a:t> da </a:t>
              </a:r>
              <a:r>
                <a:rPr lang="en-US" sz="900" dirty="0" err="1">
                  <a:latin typeface="Montagu Slab" panose="020B0604020202020204" charset="0"/>
                </a:rPr>
                <a:t>emoção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sentida</a:t>
              </a:r>
              <a:endParaRPr sz="900" dirty="0">
                <a:latin typeface="Montagu Slab" panose="020B0604020202020204" charset="0"/>
              </a:endParaRPr>
            </a:p>
          </p:txBody>
        </p:sp>
        <p:cxnSp>
          <p:nvCxnSpPr>
            <p:cNvPr id="1830" name="Google Shape;1800;p43">
              <a:extLst>
                <a:ext uri="{FF2B5EF4-FFF2-40B4-BE49-F238E27FC236}">
                  <a16:creationId xmlns:a16="http://schemas.microsoft.com/office/drawing/2014/main" id="{CAB97FDD-CF2F-A7EE-4781-05D6DA14E69C}"/>
                </a:ext>
              </a:extLst>
            </p:cNvPr>
            <p:cNvCxnSpPr>
              <a:cxnSpLocks/>
              <a:stCxn id="1826" idx="3"/>
              <a:endCxn id="1828" idx="1"/>
            </p:cNvCxnSpPr>
            <p:nvPr/>
          </p:nvCxnSpPr>
          <p:spPr>
            <a:xfrm>
              <a:off x="2797968" y="2873075"/>
              <a:ext cx="481659" cy="14813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01;p43">
              <a:extLst>
                <a:ext uri="{FF2B5EF4-FFF2-40B4-BE49-F238E27FC236}">
                  <a16:creationId xmlns:a16="http://schemas.microsoft.com/office/drawing/2014/main" id="{5F82D02F-0D4D-645D-86EB-0591B3585EFE}"/>
                </a:ext>
              </a:extLst>
            </p:cNvPr>
            <p:cNvCxnSpPr>
              <a:cxnSpLocks/>
              <a:stCxn id="1826" idx="3"/>
              <a:endCxn id="1827" idx="1"/>
            </p:cNvCxnSpPr>
            <p:nvPr/>
          </p:nvCxnSpPr>
          <p:spPr>
            <a:xfrm flipV="1">
              <a:off x="2797968" y="1576876"/>
              <a:ext cx="481733" cy="12961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02;p43">
              <a:extLst>
                <a:ext uri="{FF2B5EF4-FFF2-40B4-BE49-F238E27FC236}">
                  <a16:creationId xmlns:a16="http://schemas.microsoft.com/office/drawing/2014/main" id="{BAA50263-82E3-8B26-3568-CDB935A146C6}"/>
                </a:ext>
              </a:extLst>
            </p:cNvPr>
            <p:cNvCxnSpPr>
              <a:cxnSpLocks/>
              <a:stCxn id="1826" idx="3"/>
              <a:endCxn id="1829" idx="1"/>
            </p:cNvCxnSpPr>
            <p:nvPr/>
          </p:nvCxnSpPr>
          <p:spPr>
            <a:xfrm>
              <a:off x="2797968" y="2873075"/>
              <a:ext cx="481659" cy="13258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5" name="Google Shape;1277;p33">
            <a:extLst>
              <a:ext uri="{FF2B5EF4-FFF2-40B4-BE49-F238E27FC236}">
                <a16:creationId xmlns:a16="http://schemas.microsoft.com/office/drawing/2014/main" id="{FF5E7F88-FDE6-1EE6-44E6-3A8B59E2049B}"/>
              </a:ext>
            </a:extLst>
          </p:cNvPr>
          <p:cNvGrpSpPr/>
          <p:nvPr/>
        </p:nvGrpSpPr>
        <p:grpSpPr>
          <a:xfrm>
            <a:off x="3432956" y="2413871"/>
            <a:ext cx="5324340" cy="2595159"/>
            <a:chOff x="-882869" y="2273137"/>
            <a:chExt cx="7367070" cy="3165816"/>
          </a:xfrm>
        </p:grpSpPr>
        <p:cxnSp>
          <p:nvCxnSpPr>
            <p:cNvPr id="1880" name="Google Shape;1282;p33">
              <a:extLst>
                <a:ext uri="{FF2B5EF4-FFF2-40B4-BE49-F238E27FC236}">
                  <a16:creationId xmlns:a16="http://schemas.microsoft.com/office/drawing/2014/main" id="{83DCC628-3175-F8C5-2294-D4A685D8F7D1}"/>
                </a:ext>
              </a:extLst>
            </p:cNvPr>
            <p:cNvCxnSpPr>
              <a:cxnSpLocks/>
              <a:stCxn id="1879" idx="1"/>
            </p:cNvCxnSpPr>
            <p:nvPr/>
          </p:nvCxnSpPr>
          <p:spPr>
            <a:xfrm rot="10800000" flipV="1">
              <a:off x="215669" y="2459521"/>
              <a:ext cx="1430701" cy="58733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7" name="Google Shape;1279;p33">
              <a:extLst>
                <a:ext uri="{FF2B5EF4-FFF2-40B4-BE49-F238E27FC236}">
                  <a16:creationId xmlns:a16="http://schemas.microsoft.com/office/drawing/2014/main" id="{3A6B7F53-03F6-811B-76C9-CC052EF1FC15}"/>
                </a:ext>
              </a:extLst>
            </p:cNvPr>
            <p:cNvSpPr/>
            <p:nvPr/>
          </p:nvSpPr>
          <p:spPr>
            <a:xfrm>
              <a:off x="3225770" y="2948950"/>
              <a:ext cx="3258431" cy="2490003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Fira Sans" panose="020B0503050000020004" pitchFamily="34" charset="0"/>
                </a:rPr>
                <a:t>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sintomas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incluem</a:t>
              </a:r>
              <a:r>
                <a:rPr lang="en-US" sz="900" dirty="0">
                  <a:latin typeface="Fira Sans" panose="020B0503050000020004" pitchFamily="34" charset="0"/>
                </a:rPr>
                <a:t> humor </a:t>
              </a:r>
              <a:r>
                <a:rPr lang="en-US" sz="900" dirty="0" err="1">
                  <a:latin typeface="Fira Sans" panose="020B0503050000020004" pitchFamily="34" charset="0"/>
                </a:rPr>
                <a:t>depressivo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diminuição</a:t>
              </a:r>
              <a:r>
                <a:rPr lang="en-US" sz="900" dirty="0">
                  <a:latin typeface="Fira Sans" panose="020B0503050000020004" pitchFamily="34" charset="0"/>
                </a:rPr>
                <a:t> de interesse </a:t>
              </a:r>
              <a:r>
                <a:rPr lang="en-US" sz="900" dirty="0" err="1">
                  <a:latin typeface="Fira Sans" panose="020B0503050000020004" pitchFamily="34" charset="0"/>
                </a:rPr>
                <a:t>em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atividades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ganho</a:t>
              </a:r>
              <a:r>
                <a:rPr lang="en-US" sz="900" dirty="0">
                  <a:latin typeface="Fira Sans" panose="020B0503050000020004" pitchFamily="34" charset="0"/>
                </a:rPr>
                <a:t> de peso, </a:t>
              </a:r>
              <a:r>
                <a:rPr lang="en-US" sz="900" dirty="0" err="1">
                  <a:latin typeface="Fira Sans" panose="020B0503050000020004" pitchFamily="34" charset="0"/>
                </a:rPr>
                <a:t>insónia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hipersónia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agitação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lentidão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psicomotora</a:t>
              </a:r>
              <a:r>
                <a:rPr lang="en-US" sz="900" dirty="0">
                  <a:latin typeface="Fira Sans" panose="020B0503050000020004" pitchFamily="34" charset="0"/>
                </a:rPr>
                <a:t>, Fadiga ou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de </a:t>
              </a:r>
              <a:r>
                <a:rPr lang="en-US" sz="900" dirty="0" err="1">
                  <a:latin typeface="Fira Sans" panose="020B0503050000020004" pitchFamily="34" charset="0"/>
                </a:rPr>
                <a:t>energia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pensamentos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recorrentes</a:t>
              </a:r>
              <a:r>
                <a:rPr lang="en-US" sz="900" dirty="0">
                  <a:latin typeface="Fira Sans" panose="020B0503050000020004" pitchFamily="34" charset="0"/>
                </a:rPr>
                <a:t> sobre a </a:t>
              </a:r>
              <a:r>
                <a:rPr lang="en-US" sz="900" dirty="0" err="1">
                  <a:latin typeface="Fira Sans" panose="020B0503050000020004" pitchFamily="34" charset="0"/>
                </a:rPr>
                <a:t>morte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suicídio</a:t>
              </a:r>
              <a:r>
                <a:rPr lang="en-US" sz="900" dirty="0">
                  <a:latin typeface="Fira Sans" panose="020B0503050000020004" pitchFamily="34" charset="0"/>
                </a:rPr>
                <a:t>, entre outros. 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8" name="Google Shape;1280;p33">
              <a:extLst>
                <a:ext uri="{FF2B5EF4-FFF2-40B4-BE49-F238E27FC236}">
                  <a16:creationId xmlns:a16="http://schemas.microsoft.com/office/drawing/2014/main" id="{4A6A5258-6AA0-1652-503D-13AD02B5DB7C}"/>
                </a:ext>
              </a:extLst>
            </p:cNvPr>
            <p:cNvSpPr/>
            <p:nvPr/>
          </p:nvSpPr>
          <p:spPr>
            <a:xfrm>
              <a:off x="-882869" y="2948949"/>
              <a:ext cx="3542671" cy="2490004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</a:t>
              </a:r>
              <a:r>
                <a:rPr lang="en-US" sz="900" dirty="0" err="1">
                  <a:latin typeface="Fira Sans" panose="020B0503050000020004" pitchFamily="34" charset="0"/>
                </a:rPr>
                <a:t>Termo</a:t>
              </a:r>
              <a:r>
                <a:rPr lang="en-US" sz="900" dirty="0">
                  <a:latin typeface="Fira Sans" panose="020B0503050000020004" pitchFamily="34" charset="0"/>
                </a:rPr>
                <a:t> vulgar </a:t>
              </a:r>
              <a:r>
                <a:rPr lang="en-US" sz="900" dirty="0" err="1">
                  <a:latin typeface="Fira Sans" panose="020B0503050000020004" pitchFamily="34" charset="0"/>
                </a:rPr>
                <a:t>atribuído</a:t>
              </a:r>
              <a:r>
                <a:rPr lang="en-US" sz="900" dirty="0">
                  <a:latin typeface="Fira Sans" panose="020B0503050000020004" pitchFamily="34" charset="0"/>
                </a:rPr>
                <a:t> à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depressiva</a:t>
              </a:r>
              <a:r>
                <a:rPr lang="en-US" sz="900" dirty="0">
                  <a:latin typeface="Fira Sans" panose="020B0503050000020004" pitchFamily="34" charset="0"/>
                </a:rPr>
                <a:t> major; 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É a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mental mais </a:t>
              </a:r>
              <a:r>
                <a:rPr lang="en-US" sz="900" dirty="0" err="1">
                  <a:latin typeface="Fira Sans" panose="020B0503050000020004" pitchFamily="34" charset="0"/>
                </a:rPr>
                <a:t>comum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na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mundial</a:t>
              </a:r>
              <a:r>
                <a:rPr lang="en-US" sz="900" dirty="0">
                  <a:latin typeface="Fira Sans" panose="020B0503050000020004" pitchFamily="34" charset="0"/>
                </a:rPr>
                <a:t> (Stein et al., 2020), </a:t>
              </a:r>
              <a:r>
                <a:rPr lang="en-US" sz="900" dirty="0" err="1">
                  <a:latin typeface="Fira Sans" panose="020B0503050000020004" pitchFamily="34" charset="0"/>
                </a:rPr>
                <a:t>pertence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grupo</a:t>
              </a:r>
              <a:r>
                <a:rPr lang="en-US" sz="900" dirty="0">
                  <a:latin typeface="Fira Sans" panose="020B0503050000020004" pitchFamily="34" charset="0"/>
                </a:rPr>
                <a:t> das </a:t>
              </a:r>
              <a:r>
                <a:rPr lang="en-US" sz="900" dirty="0" err="1">
                  <a:latin typeface="Fira Sans" panose="020B0503050000020004" pitchFamily="34" charset="0"/>
                </a:rPr>
                <a:t>perturbações</a:t>
              </a:r>
              <a:r>
                <a:rPr lang="en-US" sz="900" dirty="0">
                  <a:latin typeface="Fira Sans" panose="020B0503050000020004" pitchFamily="34" charset="0"/>
                </a:rPr>
                <a:t> do humor e </a:t>
              </a:r>
              <a:r>
                <a:rPr lang="en-US" sz="900" dirty="0" err="1">
                  <a:latin typeface="Fira Sans" panose="020B0503050000020004" pitchFamily="34" charset="0"/>
                </a:rPr>
                <a:t>afeta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anualmente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cerca</a:t>
              </a:r>
              <a:r>
                <a:rPr lang="en-US" sz="900" dirty="0">
                  <a:latin typeface="Fira Sans" panose="020B0503050000020004" pitchFamily="34" charset="0"/>
                </a:rPr>
                <a:t> de 10% da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(Saraiva &amp; </a:t>
              </a:r>
              <a:r>
                <a:rPr lang="en-US" sz="900" dirty="0" err="1">
                  <a:latin typeface="Fira Sans" panose="020B0503050000020004" pitchFamily="34" charset="0"/>
                </a:rPr>
                <a:t>Cerejeira</a:t>
              </a:r>
              <a:r>
                <a:rPr lang="en-US" sz="900" dirty="0">
                  <a:latin typeface="Fira Sans" panose="020B0503050000020004" pitchFamily="34" charset="0"/>
                </a:rPr>
                <a:t>, 2014).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9" name="Google Shape;1281;p33">
              <a:extLst>
                <a:ext uri="{FF2B5EF4-FFF2-40B4-BE49-F238E27FC236}">
                  <a16:creationId xmlns:a16="http://schemas.microsoft.com/office/drawing/2014/main" id="{F9DA2536-C51E-3BDC-E8D2-AEFC36D7A354}"/>
                </a:ext>
              </a:extLst>
            </p:cNvPr>
            <p:cNvSpPr/>
            <p:nvPr/>
          </p:nvSpPr>
          <p:spPr>
            <a:xfrm>
              <a:off x="1646368" y="2273137"/>
              <a:ext cx="3165900" cy="372766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Montagu Slab" panose="020B0604020202020204" charset="0"/>
                </a:rPr>
                <a:t>Depressão</a:t>
              </a:r>
              <a:endParaRPr b="1" dirty="0">
                <a:latin typeface="Montagu Slab" panose="020B0604020202020204" charset="0"/>
              </a:endParaRPr>
            </a:p>
          </p:txBody>
        </p:sp>
        <p:cxnSp>
          <p:nvCxnSpPr>
            <p:cNvPr id="1882" name="Google Shape;1286;p33">
              <a:extLst>
                <a:ext uri="{FF2B5EF4-FFF2-40B4-BE49-F238E27FC236}">
                  <a16:creationId xmlns:a16="http://schemas.microsoft.com/office/drawing/2014/main" id="{B78668D6-EDFD-E900-7C0C-1F3A0600FC90}"/>
                </a:ext>
              </a:extLst>
            </p:cNvPr>
            <p:cNvCxnSpPr>
              <a:cxnSpLocks/>
              <a:stCxn id="1877" idx="0"/>
              <a:endCxn id="1879" idx="2"/>
            </p:cNvCxnSpPr>
            <p:nvPr/>
          </p:nvCxnSpPr>
          <p:spPr>
            <a:xfrm rot="16200000" flipV="1">
              <a:off x="3890630" y="1984593"/>
              <a:ext cx="303047" cy="162566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digital, Personagem jogável,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Empatia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Depressão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97142" y="-65178"/>
            <a:ext cx="7704000" cy="123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04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2400" dirty="0">
                <a:solidFill>
                  <a:schemeClr val="tx1"/>
                </a:solidFill>
              </a:rPr>
              <a:t>NARRATIVA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5993079" y="1972999"/>
            <a:ext cx="2839419" cy="2967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Um senhor idoso de postura depressiva dirige-se diariamente a uma avenida;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Dialoga com as demais personagens que encontra pelo caminho, no intuito de </a:t>
            </a:r>
            <a:r>
              <a:rPr lang="en" sz="1200" b="1" dirty="0"/>
              <a:t>procurar auxílio </a:t>
            </a:r>
            <a:r>
              <a:rPr lang="en" sz="1200" dirty="0"/>
              <a:t>para </a:t>
            </a:r>
            <a:r>
              <a:rPr lang="en" sz="1200" b="1" dirty="0"/>
              <a:t>atravessar</a:t>
            </a:r>
            <a:r>
              <a:rPr lang="en" sz="1200" dirty="0"/>
              <a:t> a passadeira da avenida e </a:t>
            </a:r>
            <a:r>
              <a:rPr lang="en" sz="1200" b="1" dirty="0"/>
              <a:t>achar uma flor</a:t>
            </a:r>
            <a:r>
              <a:rPr lang="en" sz="1200" dirty="0"/>
              <a:t> a depositar no separador central;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Existe um evento traumático que liga o protagonista ao local;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Formato da narrativa em </a:t>
            </a:r>
            <a:r>
              <a:rPr lang="en" sz="1200" i="1" dirty="0"/>
              <a:t>Riches to Rags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8992717" y="1482964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1267" name="Google Shape;933;p37">
            <a:extLst>
              <a:ext uri="{FF2B5EF4-FFF2-40B4-BE49-F238E27FC236}">
                <a16:creationId xmlns:a16="http://schemas.microsoft.com/office/drawing/2014/main" id="{BD9EAA2B-086B-A9F9-0CFD-B1E17B3620CB}"/>
              </a:ext>
            </a:extLst>
          </p:cNvPr>
          <p:cNvSpPr/>
          <p:nvPr/>
        </p:nvSpPr>
        <p:spPr>
          <a:xfrm flipH="1">
            <a:off x="5886199" y="1383756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0"/>
                </a:moveTo>
                <a:cubicBezTo>
                  <a:pt x="98" y="0"/>
                  <a:pt x="0" y="107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7"/>
                  <a:pt x="357" y="0"/>
                  <a:pt x="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934;p37">
            <a:extLst>
              <a:ext uri="{FF2B5EF4-FFF2-40B4-BE49-F238E27FC236}">
                <a16:creationId xmlns:a16="http://schemas.microsoft.com/office/drawing/2014/main" id="{43192D2B-33EF-44C5-45CA-882CEAAA6D9D}"/>
              </a:ext>
            </a:extLst>
          </p:cNvPr>
          <p:cNvSpPr/>
          <p:nvPr/>
        </p:nvSpPr>
        <p:spPr>
          <a:xfrm flipH="1">
            <a:off x="5886199" y="1548307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3"/>
                </a:cubicBezTo>
                <a:cubicBezTo>
                  <a:pt x="0" y="358"/>
                  <a:pt x="98" y="465"/>
                  <a:pt x="223" y="465"/>
                </a:cubicBezTo>
                <a:cubicBezTo>
                  <a:pt x="357" y="465"/>
                  <a:pt x="455" y="358"/>
                  <a:pt x="455" y="233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935;p37">
            <a:extLst>
              <a:ext uri="{FF2B5EF4-FFF2-40B4-BE49-F238E27FC236}">
                <a16:creationId xmlns:a16="http://schemas.microsoft.com/office/drawing/2014/main" id="{9E995AE1-3312-31D6-D527-1369C938F135}"/>
              </a:ext>
            </a:extLst>
          </p:cNvPr>
          <p:cNvSpPr/>
          <p:nvPr/>
        </p:nvSpPr>
        <p:spPr>
          <a:xfrm flipH="1">
            <a:off x="5886199" y="1712988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and white diagram with text">
            <a:extLst>
              <a:ext uri="{FF2B5EF4-FFF2-40B4-BE49-F238E27FC236}">
                <a16:creationId xmlns:a16="http://schemas.microsoft.com/office/drawing/2014/main" id="{5A0BE83D-EEF3-9417-0EA7-11F1B5BA8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25" y="233407"/>
            <a:ext cx="4969774" cy="231973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FEFBF0F-F7F6-ABA7-9FC3-A83D3C3C9F92}"/>
              </a:ext>
            </a:extLst>
          </p:cNvPr>
          <p:cNvGrpSpPr/>
          <p:nvPr/>
        </p:nvGrpSpPr>
        <p:grpSpPr>
          <a:xfrm>
            <a:off x="76149" y="21465"/>
            <a:ext cx="6416091" cy="692552"/>
            <a:chOff x="76149" y="181485"/>
            <a:chExt cx="6416091" cy="6925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CBB178-3AC3-306C-133F-271F3DE21334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469834E-C688-355A-D96C-1C611A50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B775374-C1D1-E1F5-341E-6983F8636DC7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3AC71AD-11DE-509C-8981-8DF8F36B0E5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CA425-FA5F-CCD1-F97C-9D698623C71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9FB0D3F-2C25-F530-1943-F08468C9F1C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90862B6-10FD-8D82-BD1C-120894D2E1A6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698C05E-4E67-8E61-F1C5-F92CDA59A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1" b="8235"/>
          <a:stretch/>
        </p:blipFill>
        <p:spPr>
          <a:xfrm>
            <a:off x="3820" y="2418629"/>
            <a:ext cx="4051555" cy="2568890"/>
          </a:xfrm>
          <a:prstGeom prst="rect">
            <a:avLst/>
          </a:prstGeom>
        </p:spPr>
      </p:pic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3870960" y="1341503"/>
            <a:ext cx="1961697" cy="2210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Fira Sans" panose="020B0503050000020004" pitchFamily="34" charset="0"/>
              </a:rPr>
              <a:t>Estrutura em três atos implementada na narrativa do jogo (Field, 1995) </a:t>
            </a:r>
            <a:endParaRPr sz="12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8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A1F92-B65F-F20E-A1D1-117A414B34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231" y="1849430"/>
            <a:ext cx="2667755" cy="1500612"/>
          </a:xfrm>
          <a:custGeom>
            <a:avLst/>
            <a:gdLst>
              <a:gd name="connsiteX0" fmla="*/ 0 w 2667755"/>
              <a:gd name="connsiteY0" fmla="*/ 0 h 1500612"/>
              <a:gd name="connsiteX1" fmla="*/ 506873 w 2667755"/>
              <a:gd name="connsiteY1" fmla="*/ 0 h 1500612"/>
              <a:gd name="connsiteX2" fmla="*/ 1013747 w 2667755"/>
              <a:gd name="connsiteY2" fmla="*/ 0 h 1500612"/>
              <a:gd name="connsiteX3" fmla="*/ 1520620 w 2667755"/>
              <a:gd name="connsiteY3" fmla="*/ 0 h 1500612"/>
              <a:gd name="connsiteX4" fmla="*/ 2000816 w 2667755"/>
              <a:gd name="connsiteY4" fmla="*/ 0 h 1500612"/>
              <a:gd name="connsiteX5" fmla="*/ 2667755 w 2667755"/>
              <a:gd name="connsiteY5" fmla="*/ 0 h 1500612"/>
              <a:gd name="connsiteX6" fmla="*/ 2667755 w 2667755"/>
              <a:gd name="connsiteY6" fmla="*/ 455186 h 1500612"/>
              <a:gd name="connsiteX7" fmla="*/ 2667755 w 2667755"/>
              <a:gd name="connsiteY7" fmla="*/ 985402 h 1500612"/>
              <a:gd name="connsiteX8" fmla="*/ 2667755 w 2667755"/>
              <a:gd name="connsiteY8" fmla="*/ 1500612 h 1500612"/>
              <a:gd name="connsiteX9" fmla="*/ 2187559 w 2667755"/>
              <a:gd name="connsiteY9" fmla="*/ 1500612 h 1500612"/>
              <a:gd name="connsiteX10" fmla="*/ 1600653 w 2667755"/>
              <a:gd name="connsiteY10" fmla="*/ 1500612 h 1500612"/>
              <a:gd name="connsiteX11" fmla="*/ 1147135 w 2667755"/>
              <a:gd name="connsiteY11" fmla="*/ 1500612 h 1500612"/>
              <a:gd name="connsiteX12" fmla="*/ 586906 w 2667755"/>
              <a:gd name="connsiteY12" fmla="*/ 1500612 h 1500612"/>
              <a:gd name="connsiteX13" fmla="*/ 0 w 2667755"/>
              <a:gd name="connsiteY13" fmla="*/ 1500612 h 1500612"/>
              <a:gd name="connsiteX14" fmla="*/ 0 w 2667755"/>
              <a:gd name="connsiteY14" fmla="*/ 1030420 h 1500612"/>
              <a:gd name="connsiteX15" fmla="*/ 0 w 2667755"/>
              <a:gd name="connsiteY15" fmla="*/ 575235 h 1500612"/>
              <a:gd name="connsiteX16" fmla="*/ 0 w 2667755"/>
              <a:gd name="connsiteY16" fmla="*/ 0 h 15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755" h="1500612" fill="none" extrusionOk="0">
                <a:moveTo>
                  <a:pt x="0" y="0"/>
                </a:moveTo>
                <a:cubicBezTo>
                  <a:pt x="211125" y="-53538"/>
                  <a:pt x="280408" y="56086"/>
                  <a:pt x="506873" y="0"/>
                </a:cubicBezTo>
                <a:cubicBezTo>
                  <a:pt x="733338" y="-56086"/>
                  <a:pt x="767166" y="1514"/>
                  <a:pt x="1013747" y="0"/>
                </a:cubicBezTo>
                <a:cubicBezTo>
                  <a:pt x="1260328" y="-1514"/>
                  <a:pt x="1287267" y="26593"/>
                  <a:pt x="1520620" y="0"/>
                </a:cubicBezTo>
                <a:cubicBezTo>
                  <a:pt x="1753973" y="-26593"/>
                  <a:pt x="1787803" y="44830"/>
                  <a:pt x="2000816" y="0"/>
                </a:cubicBezTo>
                <a:cubicBezTo>
                  <a:pt x="2213829" y="-44830"/>
                  <a:pt x="2403052" y="52135"/>
                  <a:pt x="2667755" y="0"/>
                </a:cubicBezTo>
                <a:cubicBezTo>
                  <a:pt x="2675724" y="183922"/>
                  <a:pt x="2639016" y="280679"/>
                  <a:pt x="2667755" y="455186"/>
                </a:cubicBezTo>
                <a:cubicBezTo>
                  <a:pt x="2696494" y="629693"/>
                  <a:pt x="2613193" y="743682"/>
                  <a:pt x="2667755" y="985402"/>
                </a:cubicBezTo>
                <a:cubicBezTo>
                  <a:pt x="2722317" y="1227122"/>
                  <a:pt x="2635461" y="1357273"/>
                  <a:pt x="2667755" y="1500612"/>
                </a:cubicBezTo>
                <a:cubicBezTo>
                  <a:pt x="2499198" y="1553157"/>
                  <a:pt x="2311401" y="1479081"/>
                  <a:pt x="2187559" y="1500612"/>
                </a:cubicBezTo>
                <a:cubicBezTo>
                  <a:pt x="2063717" y="1522143"/>
                  <a:pt x="1771459" y="1465399"/>
                  <a:pt x="1600653" y="1500612"/>
                </a:cubicBezTo>
                <a:cubicBezTo>
                  <a:pt x="1429847" y="1535825"/>
                  <a:pt x="1241940" y="1461483"/>
                  <a:pt x="1147135" y="1500612"/>
                </a:cubicBezTo>
                <a:cubicBezTo>
                  <a:pt x="1052330" y="1539741"/>
                  <a:pt x="743160" y="1449298"/>
                  <a:pt x="586906" y="1500612"/>
                </a:cubicBezTo>
                <a:cubicBezTo>
                  <a:pt x="430652" y="1551926"/>
                  <a:pt x="122091" y="1469271"/>
                  <a:pt x="0" y="1500612"/>
                </a:cubicBezTo>
                <a:cubicBezTo>
                  <a:pt x="-16595" y="1330403"/>
                  <a:pt x="31207" y="1134213"/>
                  <a:pt x="0" y="1030420"/>
                </a:cubicBezTo>
                <a:cubicBezTo>
                  <a:pt x="-31207" y="926627"/>
                  <a:pt x="1879" y="730055"/>
                  <a:pt x="0" y="575235"/>
                </a:cubicBezTo>
                <a:cubicBezTo>
                  <a:pt x="-1879" y="420416"/>
                  <a:pt x="11788" y="142074"/>
                  <a:pt x="0" y="0"/>
                </a:cubicBezTo>
                <a:close/>
              </a:path>
              <a:path w="2667755" h="1500612" stroke="0" extrusionOk="0">
                <a:moveTo>
                  <a:pt x="0" y="0"/>
                </a:moveTo>
                <a:cubicBezTo>
                  <a:pt x="97895" y="-1209"/>
                  <a:pt x="376137" y="32998"/>
                  <a:pt x="480196" y="0"/>
                </a:cubicBezTo>
                <a:cubicBezTo>
                  <a:pt x="584255" y="-32998"/>
                  <a:pt x="878425" y="11344"/>
                  <a:pt x="987069" y="0"/>
                </a:cubicBezTo>
                <a:cubicBezTo>
                  <a:pt x="1095713" y="-11344"/>
                  <a:pt x="1337508" y="66475"/>
                  <a:pt x="1547298" y="0"/>
                </a:cubicBezTo>
                <a:cubicBezTo>
                  <a:pt x="1757088" y="-66475"/>
                  <a:pt x="1869156" y="5173"/>
                  <a:pt x="2027494" y="0"/>
                </a:cubicBezTo>
                <a:cubicBezTo>
                  <a:pt x="2185832" y="-5173"/>
                  <a:pt x="2487164" y="13905"/>
                  <a:pt x="2667755" y="0"/>
                </a:cubicBezTo>
                <a:cubicBezTo>
                  <a:pt x="2730140" y="235764"/>
                  <a:pt x="2631229" y="414773"/>
                  <a:pt x="2667755" y="530216"/>
                </a:cubicBezTo>
                <a:cubicBezTo>
                  <a:pt x="2704281" y="645659"/>
                  <a:pt x="2639673" y="849458"/>
                  <a:pt x="2667755" y="985402"/>
                </a:cubicBezTo>
                <a:cubicBezTo>
                  <a:pt x="2695837" y="1121346"/>
                  <a:pt x="2638613" y="1284132"/>
                  <a:pt x="2667755" y="1500612"/>
                </a:cubicBezTo>
                <a:cubicBezTo>
                  <a:pt x="2434857" y="1522475"/>
                  <a:pt x="2249693" y="1471524"/>
                  <a:pt x="2134204" y="1500612"/>
                </a:cubicBezTo>
                <a:cubicBezTo>
                  <a:pt x="2018715" y="1529700"/>
                  <a:pt x="1793899" y="1460854"/>
                  <a:pt x="1547298" y="1500612"/>
                </a:cubicBezTo>
                <a:cubicBezTo>
                  <a:pt x="1300697" y="1540370"/>
                  <a:pt x="1289486" y="1455080"/>
                  <a:pt x="1093780" y="1500612"/>
                </a:cubicBezTo>
                <a:cubicBezTo>
                  <a:pt x="898074" y="1546144"/>
                  <a:pt x="752549" y="1457049"/>
                  <a:pt x="533551" y="1500612"/>
                </a:cubicBezTo>
                <a:cubicBezTo>
                  <a:pt x="314553" y="1544175"/>
                  <a:pt x="140212" y="1447735"/>
                  <a:pt x="0" y="1500612"/>
                </a:cubicBezTo>
                <a:cubicBezTo>
                  <a:pt x="-51939" y="1340325"/>
                  <a:pt x="54039" y="1167899"/>
                  <a:pt x="0" y="1045426"/>
                </a:cubicBezTo>
                <a:cubicBezTo>
                  <a:pt x="-54039" y="922953"/>
                  <a:pt x="39102" y="734260"/>
                  <a:pt x="0" y="560228"/>
                </a:cubicBezTo>
                <a:cubicBezTo>
                  <a:pt x="-39102" y="386196"/>
                  <a:pt x="59950" y="190283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7938101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4279749" y="-62004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05</a:t>
            </a:r>
            <a:br>
              <a:rPr lang="en" sz="48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CONCEITO DE JOGO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1612" name="Google Shape;1612;p53"/>
          <p:cNvGrpSpPr/>
          <p:nvPr/>
        </p:nvGrpSpPr>
        <p:grpSpPr>
          <a:xfrm>
            <a:off x="-1876486" y="3288411"/>
            <a:ext cx="1876486" cy="2340362"/>
            <a:chOff x="549523" y="1298010"/>
            <a:chExt cx="2650676" cy="3305936"/>
          </a:xfrm>
        </p:grpSpPr>
        <p:grpSp>
          <p:nvGrpSpPr>
            <p:cNvPr id="1613" name="Google Shape;1613;p53"/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1614" name="Google Shape;1614;p53"/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3"/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3"/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3"/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3"/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3"/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3"/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3"/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3"/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3"/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3"/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3"/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3"/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3"/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3"/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3"/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3"/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3"/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3"/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3"/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3"/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3"/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3"/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3"/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3"/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3"/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3"/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3"/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3"/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3"/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3"/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3"/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3"/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3"/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3"/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3"/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3"/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3"/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3"/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3"/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3"/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3"/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3"/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3"/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3"/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53"/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681" name="Google Shape;1681;p53"/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3"/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3"/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3"/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3"/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3"/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3"/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3"/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3"/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3"/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3"/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3"/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1702" name="Google Shape;1702;p53"/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94489" y="1181341"/>
            <a:ext cx="4206908" cy="330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Género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Visual novel adventure game;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Audiência</a:t>
            </a:r>
            <a:r>
              <a:rPr lang="en-US" sz="1400" dirty="0"/>
              <a:t>: </a:t>
            </a:r>
            <a:r>
              <a:rPr lang="en-US" sz="1400" dirty="0" err="1"/>
              <a:t>maiores</a:t>
            </a:r>
            <a:r>
              <a:rPr lang="en-US" sz="1400" dirty="0"/>
              <a:t> de 18 </a:t>
            </a:r>
            <a:r>
              <a:rPr lang="en-US" sz="1400" dirty="0" err="1"/>
              <a:t>anos</a:t>
            </a:r>
            <a:r>
              <a:rPr lang="en-US" sz="1400" dirty="0"/>
              <a:t> (PEGI 18);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Plataforma</a:t>
            </a:r>
            <a:r>
              <a:rPr lang="en-US" sz="1400" dirty="0"/>
              <a:t>: </a:t>
            </a:r>
            <a:r>
              <a:rPr lang="en-US" sz="1400" dirty="0" err="1"/>
              <a:t>Computador</a:t>
            </a:r>
            <a:r>
              <a:rPr lang="en-US" sz="1400" dirty="0"/>
              <a:t>, Windows;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Perspetiva</a:t>
            </a:r>
            <a:r>
              <a:rPr lang="en-US" sz="1400" dirty="0"/>
              <a:t>: 3ª </a:t>
            </a:r>
            <a:r>
              <a:rPr lang="en-US" sz="1400" dirty="0" err="1"/>
              <a:t>pessoa</a:t>
            </a:r>
            <a:r>
              <a:rPr lang="en-US" sz="1400" dirty="0"/>
              <a:t> (</a:t>
            </a:r>
            <a:r>
              <a:rPr lang="en-US" sz="1400" dirty="0" err="1"/>
              <a:t>permitindo</a:t>
            </a:r>
            <a:r>
              <a:rPr lang="en-US" sz="1400" dirty="0"/>
              <a:t> a </a:t>
            </a:r>
            <a:r>
              <a:rPr lang="en-US" sz="1400" dirty="0" err="1"/>
              <a:t>visualização</a:t>
            </a:r>
            <a:r>
              <a:rPr lang="en-US" sz="1400" dirty="0"/>
              <a:t> do </a:t>
            </a:r>
            <a:r>
              <a:rPr lang="en-US" sz="1400" dirty="0" err="1"/>
              <a:t>protagonista</a:t>
            </a:r>
            <a:r>
              <a:rPr lang="en-US" sz="1400" dirty="0"/>
              <a:t>) – </a:t>
            </a:r>
            <a:r>
              <a:rPr lang="en-US" sz="1400" dirty="0" err="1"/>
              <a:t>perspetiva</a:t>
            </a:r>
            <a:r>
              <a:rPr lang="en-US" sz="1400" dirty="0"/>
              <a:t> </a:t>
            </a:r>
            <a:r>
              <a:rPr lang="en-US" sz="1400" dirty="0" err="1"/>
              <a:t>dimétrica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Mecânicas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Sistema de </a:t>
            </a:r>
            <a:r>
              <a:rPr lang="en-US" sz="1400" dirty="0" err="1"/>
              <a:t>apresentação</a:t>
            </a:r>
            <a:r>
              <a:rPr lang="en-US" sz="1400" dirty="0"/>
              <a:t> de </a:t>
            </a:r>
            <a:r>
              <a:rPr lang="en-US" sz="1400" dirty="0" err="1"/>
              <a:t>diálogo</a:t>
            </a:r>
            <a:r>
              <a:rPr lang="en-US" sz="1400" dirty="0"/>
              <a:t>, </a:t>
            </a:r>
            <a:r>
              <a:rPr lang="en-US" sz="1400" dirty="0" err="1"/>
              <a:t>inspeção</a:t>
            </a:r>
            <a:r>
              <a:rPr lang="en-US" sz="1400" dirty="0"/>
              <a:t> de </a:t>
            </a:r>
            <a:r>
              <a:rPr lang="en-US" sz="1400" dirty="0" err="1"/>
              <a:t>objetos</a:t>
            </a:r>
            <a:r>
              <a:rPr lang="en-US" sz="1400" dirty="0"/>
              <a:t> e </a:t>
            </a:r>
            <a:r>
              <a:rPr lang="en-US" sz="1400" dirty="0" err="1"/>
              <a:t>interação</a:t>
            </a:r>
            <a:r>
              <a:rPr lang="en-US" sz="1400" dirty="0"/>
              <a:t> com </a:t>
            </a:r>
            <a:r>
              <a:rPr lang="en-US" sz="1400" dirty="0" err="1"/>
              <a:t>personagens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Narrativa</a:t>
            </a:r>
            <a:r>
              <a:rPr lang="en-US" sz="1400" dirty="0"/>
              <a:t>: </a:t>
            </a:r>
            <a:r>
              <a:rPr lang="en-US" sz="1400" dirty="0" err="1"/>
              <a:t>centrada</a:t>
            </a:r>
            <a:r>
              <a:rPr lang="en-US" sz="1400" dirty="0"/>
              <a:t> num senhor de </a:t>
            </a:r>
            <a:r>
              <a:rPr lang="en-US" sz="1400" dirty="0" err="1"/>
              <a:t>idade</a:t>
            </a:r>
            <a:r>
              <a:rPr lang="en-US" sz="1400" dirty="0"/>
              <a:t> que </a:t>
            </a:r>
            <a:r>
              <a:rPr lang="en-US" sz="1400" dirty="0" err="1"/>
              <a:t>tivesse</a:t>
            </a:r>
            <a:r>
              <a:rPr lang="en-US" sz="1400" dirty="0"/>
              <a:t> </a:t>
            </a:r>
            <a:r>
              <a:rPr lang="en-US" sz="1400" dirty="0" err="1"/>
              <a:t>perdido</a:t>
            </a:r>
            <a:r>
              <a:rPr lang="en-US" sz="1400" dirty="0"/>
              <a:t> a </a:t>
            </a:r>
            <a:r>
              <a:rPr lang="en-US" sz="1400" dirty="0" err="1"/>
              <a:t>mulher</a:t>
            </a:r>
            <a:r>
              <a:rPr lang="en-US" sz="1400" dirty="0"/>
              <a:t>, </a:t>
            </a:r>
            <a:r>
              <a:rPr lang="en-US" sz="1400" dirty="0" err="1"/>
              <a:t>razão</a:t>
            </a:r>
            <a:r>
              <a:rPr lang="en-US" sz="1400" dirty="0"/>
              <a:t> pela qual </a:t>
            </a:r>
            <a:r>
              <a:rPr lang="en-US" sz="1400" dirty="0" err="1"/>
              <a:t>terá</a:t>
            </a:r>
            <a:r>
              <a:rPr lang="en-US" sz="1400" dirty="0"/>
              <a:t> </a:t>
            </a:r>
            <a:r>
              <a:rPr lang="en-US" sz="1400" dirty="0" err="1"/>
              <a:t>começado</a:t>
            </a:r>
            <a:r>
              <a:rPr lang="en-US" sz="1400" dirty="0"/>
              <a:t> a </a:t>
            </a:r>
            <a:r>
              <a:rPr lang="en-US" sz="1400" dirty="0" err="1"/>
              <a:t>sofrer</a:t>
            </a:r>
            <a:r>
              <a:rPr lang="en-US" sz="1400" dirty="0"/>
              <a:t> de </a:t>
            </a:r>
            <a:r>
              <a:rPr lang="en-US" sz="1400" dirty="0" err="1"/>
              <a:t>depressão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Motor de </a:t>
            </a:r>
            <a:r>
              <a:rPr lang="en-US" sz="1400" b="1" dirty="0" err="1"/>
              <a:t>jogo</a:t>
            </a:r>
            <a:r>
              <a:rPr lang="en-US" sz="1400" dirty="0"/>
              <a:t>: Unreal Engine.</a:t>
            </a:r>
          </a:p>
          <a:p>
            <a:pPr marL="0" indent="0" algn="l"/>
            <a:endParaRPr lang="en-US" sz="1400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pic>
        <p:nvPicPr>
          <p:cNvPr id="4098" name="Picture 2" descr="[animate output image]">
            <a:extLst>
              <a:ext uri="{FF2B5EF4-FFF2-40B4-BE49-F238E27FC236}">
                <a16:creationId xmlns:a16="http://schemas.microsoft.com/office/drawing/2014/main" id="{AECDC173-C1CC-001D-03C2-7FA4C779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6724" y="2464522"/>
            <a:ext cx="2910390" cy="16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0FDB5-D43C-24FF-7F11-7B49EAC8A282}"/>
              </a:ext>
            </a:extLst>
          </p:cNvPr>
          <p:cNvGrpSpPr/>
          <p:nvPr/>
        </p:nvGrpSpPr>
        <p:grpSpPr>
          <a:xfrm>
            <a:off x="76149" y="181485"/>
            <a:ext cx="6416091" cy="692552"/>
            <a:chOff x="76149" y="181485"/>
            <a:chExt cx="6416091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C2F88A-20F4-732F-C71C-58431A145D48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8DA1DB0-3DB4-3DED-CEF1-2DBB59B8E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393C14-4369-3336-FD5A-8716C7B6E63E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123EFAF-5FC9-3F25-C170-59C3BC8A9321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763432-4E01-F58B-6A6C-C8A40BF2F34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7F96E-F10E-E3A4-A4E8-10F37996936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2FC00F-96DF-B406-7738-D2064340A200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17" name="Picture 16" descr="A person with a tie&#10;&#10;Description automatically generated">
            <a:extLst>
              <a:ext uri="{FF2B5EF4-FFF2-40B4-BE49-F238E27FC236}">
                <a16:creationId xmlns:a16="http://schemas.microsoft.com/office/drawing/2014/main" id="{4D2035EB-9C98-BE1B-3BF3-710F8511B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109" y="2000270"/>
            <a:ext cx="3143230" cy="3143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79659" y="1221348"/>
            <a:ext cx="2199699" cy="1029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06</a:t>
            </a:r>
            <a:br>
              <a:rPr lang="en" sz="40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IMPLEMENTAÇÃO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8C0765-241C-4589-A44A-0E4DAFF49FD0}"/>
              </a:ext>
            </a:extLst>
          </p:cNvPr>
          <p:cNvGrpSpPr/>
          <p:nvPr/>
        </p:nvGrpSpPr>
        <p:grpSpPr>
          <a:xfrm>
            <a:off x="240487" y="1234834"/>
            <a:ext cx="3807695" cy="3730641"/>
            <a:chOff x="5256479" y="228424"/>
            <a:chExt cx="3807695" cy="373064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123D32-FAF3-3237-DD14-5F4193D75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6542" y="1531204"/>
              <a:ext cx="2023801" cy="1138388"/>
            </a:xfrm>
            <a:custGeom>
              <a:avLst/>
              <a:gdLst>
                <a:gd name="connsiteX0" fmla="*/ 0 w 2023801"/>
                <a:gd name="connsiteY0" fmla="*/ 0 h 1138388"/>
                <a:gd name="connsiteX1" fmla="*/ 485712 w 2023801"/>
                <a:gd name="connsiteY1" fmla="*/ 0 h 1138388"/>
                <a:gd name="connsiteX2" fmla="*/ 971424 w 2023801"/>
                <a:gd name="connsiteY2" fmla="*/ 0 h 1138388"/>
                <a:gd name="connsiteX3" fmla="*/ 1457137 w 2023801"/>
                <a:gd name="connsiteY3" fmla="*/ 0 h 1138388"/>
                <a:gd name="connsiteX4" fmla="*/ 2023801 w 2023801"/>
                <a:gd name="connsiteY4" fmla="*/ 0 h 1138388"/>
                <a:gd name="connsiteX5" fmla="*/ 2023801 w 2023801"/>
                <a:gd name="connsiteY5" fmla="*/ 580578 h 1138388"/>
                <a:gd name="connsiteX6" fmla="*/ 2023801 w 2023801"/>
                <a:gd name="connsiteY6" fmla="*/ 1138388 h 1138388"/>
                <a:gd name="connsiteX7" fmla="*/ 1497613 w 2023801"/>
                <a:gd name="connsiteY7" fmla="*/ 1138388 h 1138388"/>
                <a:gd name="connsiteX8" fmla="*/ 1052377 w 2023801"/>
                <a:gd name="connsiteY8" fmla="*/ 1138388 h 1138388"/>
                <a:gd name="connsiteX9" fmla="*/ 607140 w 2023801"/>
                <a:gd name="connsiteY9" fmla="*/ 1138388 h 1138388"/>
                <a:gd name="connsiteX10" fmla="*/ 0 w 2023801"/>
                <a:gd name="connsiteY10" fmla="*/ 1138388 h 1138388"/>
                <a:gd name="connsiteX11" fmla="*/ 0 w 2023801"/>
                <a:gd name="connsiteY11" fmla="*/ 580578 h 1138388"/>
                <a:gd name="connsiteX12" fmla="*/ 0 w 2023801"/>
                <a:gd name="connsiteY12" fmla="*/ 0 h 113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23801" h="1138388" fill="none" extrusionOk="0">
                  <a:moveTo>
                    <a:pt x="0" y="0"/>
                  </a:moveTo>
                  <a:cubicBezTo>
                    <a:pt x="139366" y="-26833"/>
                    <a:pt x="364679" y="11502"/>
                    <a:pt x="485712" y="0"/>
                  </a:cubicBezTo>
                  <a:cubicBezTo>
                    <a:pt x="606745" y="-11502"/>
                    <a:pt x="860221" y="38439"/>
                    <a:pt x="971424" y="0"/>
                  </a:cubicBezTo>
                  <a:cubicBezTo>
                    <a:pt x="1082627" y="-38439"/>
                    <a:pt x="1299129" y="8391"/>
                    <a:pt x="1457137" y="0"/>
                  </a:cubicBezTo>
                  <a:cubicBezTo>
                    <a:pt x="1615145" y="-8391"/>
                    <a:pt x="1795308" y="3336"/>
                    <a:pt x="2023801" y="0"/>
                  </a:cubicBezTo>
                  <a:cubicBezTo>
                    <a:pt x="2078723" y="250996"/>
                    <a:pt x="1974695" y="390878"/>
                    <a:pt x="2023801" y="580578"/>
                  </a:cubicBezTo>
                  <a:cubicBezTo>
                    <a:pt x="2072907" y="770278"/>
                    <a:pt x="1976052" y="981612"/>
                    <a:pt x="2023801" y="1138388"/>
                  </a:cubicBezTo>
                  <a:cubicBezTo>
                    <a:pt x="1803811" y="1139194"/>
                    <a:pt x="1696325" y="1079036"/>
                    <a:pt x="1497613" y="1138388"/>
                  </a:cubicBezTo>
                  <a:cubicBezTo>
                    <a:pt x="1298901" y="1197740"/>
                    <a:pt x="1213681" y="1103820"/>
                    <a:pt x="1052377" y="1138388"/>
                  </a:cubicBezTo>
                  <a:cubicBezTo>
                    <a:pt x="891073" y="1172956"/>
                    <a:pt x="742458" y="1096733"/>
                    <a:pt x="607140" y="1138388"/>
                  </a:cubicBezTo>
                  <a:cubicBezTo>
                    <a:pt x="471822" y="1180043"/>
                    <a:pt x="243212" y="1102054"/>
                    <a:pt x="0" y="1138388"/>
                  </a:cubicBezTo>
                  <a:cubicBezTo>
                    <a:pt x="-11753" y="978015"/>
                    <a:pt x="18415" y="830469"/>
                    <a:pt x="0" y="580578"/>
                  </a:cubicBezTo>
                  <a:cubicBezTo>
                    <a:pt x="-18415" y="330687"/>
                    <a:pt x="59275" y="264459"/>
                    <a:pt x="0" y="0"/>
                  </a:cubicBezTo>
                  <a:close/>
                </a:path>
                <a:path w="2023801" h="1138388" stroke="0" extrusionOk="0">
                  <a:moveTo>
                    <a:pt x="0" y="0"/>
                  </a:moveTo>
                  <a:cubicBezTo>
                    <a:pt x="228507" y="-38639"/>
                    <a:pt x="259638" y="22474"/>
                    <a:pt x="465474" y="0"/>
                  </a:cubicBezTo>
                  <a:cubicBezTo>
                    <a:pt x="671310" y="-22474"/>
                    <a:pt x="807172" y="13975"/>
                    <a:pt x="971424" y="0"/>
                  </a:cubicBezTo>
                  <a:cubicBezTo>
                    <a:pt x="1135676" y="-13975"/>
                    <a:pt x="1306287" y="43254"/>
                    <a:pt x="1517851" y="0"/>
                  </a:cubicBezTo>
                  <a:cubicBezTo>
                    <a:pt x="1729415" y="-43254"/>
                    <a:pt x="1812843" y="40803"/>
                    <a:pt x="2023801" y="0"/>
                  </a:cubicBezTo>
                  <a:cubicBezTo>
                    <a:pt x="2062529" y="147484"/>
                    <a:pt x="1971070" y="441130"/>
                    <a:pt x="2023801" y="569194"/>
                  </a:cubicBezTo>
                  <a:cubicBezTo>
                    <a:pt x="2076532" y="697258"/>
                    <a:pt x="1979377" y="967394"/>
                    <a:pt x="2023801" y="1138388"/>
                  </a:cubicBezTo>
                  <a:cubicBezTo>
                    <a:pt x="1841749" y="1167224"/>
                    <a:pt x="1737729" y="1085309"/>
                    <a:pt x="1578565" y="1138388"/>
                  </a:cubicBezTo>
                  <a:cubicBezTo>
                    <a:pt x="1419401" y="1191467"/>
                    <a:pt x="1305219" y="1127417"/>
                    <a:pt x="1032139" y="1138388"/>
                  </a:cubicBezTo>
                  <a:cubicBezTo>
                    <a:pt x="759059" y="1149359"/>
                    <a:pt x="701150" y="1095557"/>
                    <a:pt x="566664" y="1138388"/>
                  </a:cubicBezTo>
                  <a:cubicBezTo>
                    <a:pt x="432179" y="1181219"/>
                    <a:pt x="114853" y="1077429"/>
                    <a:pt x="0" y="1138388"/>
                  </a:cubicBezTo>
                  <a:cubicBezTo>
                    <a:pt x="-47054" y="916313"/>
                    <a:pt x="44049" y="804797"/>
                    <a:pt x="0" y="591962"/>
                  </a:cubicBezTo>
                  <a:cubicBezTo>
                    <a:pt x="-44049" y="379127"/>
                    <a:pt x="51851" y="16672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983403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55A9118-F8F5-A5EA-C551-52E8E718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9180" y="2976944"/>
              <a:ext cx="1560602" cy="877839"/>
            </a:xfrm>
            <a:custGeom>
              <a:avLst/>
              <a:gdLst>
                <a:gd name="connsiteX0" fmla="*/ 0 w 1560602"/>
                <a:gd name="connsiteY0" fmla="*/ 0 h 877839"/>
                <a:gd name="connsiteX1" fmla="*/ 551413 w 1560602"/>
                <a:gd name="connsiteY1" fmla="*/ 0 h 877839"/>
                <a:gd name="connsiteX2" fmla="*/ 1024795 w 1560602"/>
                <a:gd name="connsiteY2" fmla="*/ 0 h 877839"/>
                <a:gd name="connsiteX3" fmla="*/ 1560602 w 1560602"/>
                <a:gd name="connsiteY3" fmla="*/ 0 h 877839"/>
                <a:gd name="connsiteX4" fmla="*/ 1560602 w 1560602"/>
                <a:gd name="connsiteY4" fmla="*/ 456476 h 877839"/>
                <a:gd name="connsiteX5" fmla="*/ 1560602 w 1560602"/>
                <a:gd name="connsiteY5" fmla="*/ 877839 h 877839"/>
                <a:gd name="connsiteX6" fmla="*/ 1040401 w 1560602"/>
                <a:gd name="connsiteY6" fmla="*/ 877839 h 877839"/>
                <a:gd name="connsiteX7" fmla="*/ 567019 w 1560602"/>
                <a:gd name="connsiteY7" fmla="*/ 877839 h 877839"/>
                <a:gd name="connsiteX8" fmla="*/ 0 w 1560602"/>
                <a:gd name="connsiteY8" fmla="*/ 877839 h 877839"/>
                <a:gd name="connsiteX9" fmla="*/ 0 w 1560602"/>
                <a:gd name="connsiteY9" fmla="*/ 430141 h 877839"/>
                <a:gd name="connsiteX10" fmla="*/ 0 w 1560602"/>
                <a:gd name="connsiteY10" fmla="*/ 0 h 8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0602" h="877839" fill="none" extrusionOk="0">
                  <a:moveTo>
                    <a:pt x="0" y="0"/>
                  </a:moveTo>
                  <a:cubicBezTo>
                    <a:pt x="162646" y="-43202"/>
                    <a:pt x="346360" y="1927"/>
                    <a:pt x="551413" y="0"/>
                  </a:cubicBezTo>
                  <a:cubicBezTo>
                    <a:pt x="756466" y="-1927"/>
                    <a:pt x="870029" y="27799"/>
                    <a:pt x="1024795" y="0"/>
                  </a:cubicBezTo>
                  <a:cubicBezTo>
                    <a:pt x="1179561" y="-27799"/>
                    <a:pt x="1310386" y="48141"/>
                    <a:pt x="1560602" y="0"/>
                  </a:cubicBezTo>
                  <a:cubicBezTo>
                    <a:pt x="1569571" y="127229"/>
                    <a:pt x="1547011" y="324652"/>
                    <a:pt x="1560602" y="456476"/>
                  </a:cubicBezTo>
                  <a:cubicBezTo>
                    <a:pt x="1574193" y="588300"/>
                    <a:pt x="1525114" y="675324"/>
                    <a:pt x="1560602" y="877839"/>
                  </a:cubicBezTo>
                  <a:cubicBezTo>
                    <a:pt x="1398847" y="924746"/>
                    <a:pt x="1155534" y="868653"/>
                    <a:pt x="1040401" y="877839"/>
                  </a:cubicBezTo>
                  <a:cubicBezTo>
                    <a:pt x="925268" y="887025"/>
                    <a:pt x="760398" y="848009"/>
                    <a:pt x="567019" y="877839"/>
                  </a:cubicBezTo>
                  <a:cubicBezTo>
                    <a:pt x="373640" y="907669"/>
                    <a:pt x="179681" y="840869"/>
                    <a:pt x="0" y="877839"/>
                  </a:cubicBezTo>
                  <a:cubicBezTo>
                    <a:pt x="-12636" y="750427"/>
                    <a:pt x="27011" y="584173"/>
                    <a:pt x="0" y="430141"/>
                  </a:cubicBezTo>
                  <a:cubicBezTo>
                    <a:pt x="-27011" y="276109"/>
                    <a:pt x="43955" y="202665"/>
                    <a:pt x="0" y="0"/>
                  </a:cubicBezTo>
                  <a:close/>
                </a:path>
                <a:path w="1560602" h="877839" stroke="0" extrusionOk="0">
                  <a:moveTo>
                    <a:pt x="0" y="0"/>
                  </a:moveTo>
                  <a:cubicBezTo>
                    <a:pt x="193107" y="-47324"/>
                    <a:pt x="362814" y="23787"/>
                    <a:pt x="520201" y="0"/>
                  </a:cubicBezTo>
                  <a:cubicBezTo>
                    <a:pt x="677588" y="-23787"/>
                    <a:pt x="773223" y="27275"/>
                    <a:pt x="1024795" y="0"/>
                  </a:cubicBezTo>
                  <a:cubicBezTo>
                    <a:pt x="1276367" y="-27275"/>
                    <a:pt x="1398046" y="61183"/>
                    <a:pt x="1560602" y="0"/>
                  </a:cubicBezTo>
                  <a:cubicBezTo>
                    <a:pt x="1597454" y="133916"/>
                    <a:pt x="1534058" y="269872"/>
                    <a:pt x="1560602" y="447698"/>
                  </a:cubicBezTo>
                  <a:cubicBezTo>
                    <a:pt x="1587146" y="625524"/>
                    <a:pt x="1537695" y="687343"/>
                    <a:pt x="1560602" y="877839"/>
                  </a:cubicBezTo>
                  <a:cubicBezTo>
                    <a:pt x="1430884" y="878661"/>
                    <a:pt x="1166907" y="818046"/>
                    <a:pt x="1024795" y="877839"/>
                  </a:cubicBezTo>
                  <a:cubicBezTo>
                    <a:pt x="882683" y="937632"/>
                    <a:pt x="687954" y="835113"/>
                    <a:pt x="535807" y="877839"/>
                  </a:cubicBezTo>
                  <a:cubicBezTo>
                    <a:pt x="383660" y="920565"/>
                    <a:pt x="266845" y="826668"/>
                    <a:pt x="0" y="877839"/>
                  </a:cubicBezTo>
                  <a:cubicBezTo>
                    <a:pt x="-27626" y="730874"/>
                    <a:pt x="11006" y="580393"/>
                    <a:pt x="0" y="456476"/>
                  </a:cubicBezTo>
                  <a:cubicBezTo>
                    <a:pt x="-11006" y="332559"/>
                    <a:pt x="1810" y="105137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20673195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3B21F26-0769-6349-7BFF-9DB49790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0544" y="2905149"/>
              <a:ext cx="1873630" cy="1053916"/>
            </a:xfrm>
            <a:custGeom>
              <a:avLst/>
              <a:gdLst>
                <a:gd name="connsiteX0" fmla="*/ 0 w 1873630"/>
                <a:gd name="connsiteY0" fmla="*/ 0 h 1053916"/>
                <a:gd name="connsiteX1" fmla="*/ 430935 w 1873630"/>
                <a:gd name="connsiteY1" fmla="*/ 0 h 1053916"/>
                <a:gd name="connsiteX2" fmla="*/ 880606 w 1873630"/>
                <a:gd name="connsiteY2" fmla="*/ 0 h 1053916"/>
                <a:gd name="connsiteX3" fmla="*/ 1367750 w 1873630"/>
                <a:gd name="connsiteY3" fmla="*/ 0 h 1053916"/>
                <a:gd name="connsiteX4" fmla="*/ 1873630 w 1873630"/>
                <a:gd name="connsiteY4" fmla="*/ 0 h 1053916"/>
                <a:gd name="connsiteX5" fmla="*/ 1873630 w 1873630"/>
                <a:gd name="connsiteY5" fmla="*/ 505880 h 1053916"/>
                <a:gd name="connsiteX6" fmla="*/ 1873630 w 1873630"/>
                <a:gd name="connsiteY6" fmla="*/ 1053916 h 1053916"/>
                <a:gd name="connsiteX7" fmla="*/ 1386486 w 1873630"/>
                <a:gd name="connsiteY7" fmla="*/ 1053916 h 1053916"/>
                <a:gd name="connsiteX8" fmla="*/ 936815 w 1873630"/>
                <a:gd name="connsiteY8" fmla="*/ 1053916 h 1053916"/>
                <a:gd name="connsiteX9" fmla="*/ 449671 w 1873630"/>
                <a:gd name="connsiteY9" fmla="*/ 1053916 h 1053916"/>
                <a:gd name="connsiteX10" fmla="*/ 0 w 1873630"/>
                <a:gd name="connsiteY10" fmla="*/ 1053916 h 1053916"/>
                <a:gd name="connsiteX11" fmla="*/ 0 w 1873630"/>
                <a:gd name="connsiteY11" fmla="*/ 516419 h 1053916"/>
                <a:gd name="connsiteX12" fmla="*/ 0 w 1873630"/>
                <a:gd name="connsiteY12" fmla="*/ 0 h 10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3630" h="1053916" fill="none" extrusionOk="0">
                  <a:moveTo>
                    <a:pt x="0" y="0"/>
                  </a:moveTo>
                  <a:cubicBezTo>
                    <a:pt x="209113" y="-49291"/>
                    <a:pt x="311594" y="25301"/>
                    <a:pt x="430935" y="0"/>
                  </a:cubicBezTo>
                  <a:cubicBezTo>
                    <a:pt x="550277" y="-25301"/>
                    <a:pt x="674997" y="11537"/>
                    <a:pt x="880606" y="0"/>
                  </a:cubicBezTo>
                  <a:cubicBezTo>
                    <a:pt x="1086215" y="-11537"/>
                    <a:pt x="1265335" y="4810"/>
                    <a:pt x="1367750" y="0"/>
                  </a:cubicBezTo>
                  <a:cubicBezTo>
                    <a:pt x="1470165" y="-4810"/>
                    <a:pt x="1742903" y="60297"/>
                    <a:pt x="1873630" y="0"/>
                  </a:cubicBezTo>
                  <a:cubicBezTo>
                    <a:pt x="1914206" y="226922"/>
                    <a:pt x="1861878" y="362887"/>
                    <a:pt x="1873630" y="505880"/>
                  </a:cubicBezTo>
                  <a:cubicBezTo>
                    <a:pt x="1885382" y="648873"/>
                    <a:pt x="1826468" y="797244"/>
                    <a:pt x="1873630" y="1053916"/>
                  </a:cubicBezTo>
                  <a:cubicBezTo>
                    <a:pt x="1727523" y="1071226"/>
                    <a:pt x="1485142" y="1014870"/>
                    <a:pt x="1386486" y="1053916"/>
                  </a:cubicBezTo>
                  <a:cubicBezTo>
                    <a:pt x="1287830" y="1092962"/>
                    <a:pt x="1056896" y="1011708"/>
                    <a:pt x="936815" y="1053916"/>
                  </a:cubicBezTo>
                  <a:cubicBezTo>
                    <a:pt x="816734" y="1096124"/>
                    <a:pt x="640486" y="1029158"/>
                    <a:pt x="449671" y="1053916"/>
                  </a:cubicBezTo>
                  <a:cubicBezTo>
                    <a:pt x="258856" y="1078674"/>
                    <a:pt x="187142" y="1013488"/>
                    <a:pt x="0" y="1053916"/>
                  </a:cubicBezTo>
                  <a:cubicBezTo>
                    <a:pt x="-60589" y="829182"/>
                    <a:pt x="2755" y="747855"/>
                    <a:pt x="0" y="516419"/>
                  </a:cubicBezTo>
                  <a:cubicBezTo>
                    <a:pt x="-2755" y="284983"/>
                    <a:pt x="52781" y="218261"/>
                    <a:pt x="0" y="0"/>
                  </a:cubicBezTo>
                  <a:close/>
                </a:path>
                <a:path w="1873630" h="1053916" stroke="0" extrusionOk="0">
                  <a:moveTo>
                    <a:pt x="0" y="0"/>
                  </a:moveTo>
                  <a:cubicBezTo>
                    <a:pt x="115831" y="-10481"/>
                    <a:pt x="273367" y="492"/>
                    <a:pt x="430935" y="0"/>
                  </a:cubicBezTo>
                  <a:cubicBezTo>
                    <a:pt x="588503" y="-492"/>
                    <a:pt x="670716" y="47211"/>
                    <a:pt x="880606" y="0"/>
                  </a:cubicBezTo>
                  <a:cubicBezTo>
                    <a:pt x="1090496" y="-47211"/>
                    <a:pt x="1179223" y="47632"/>
                    <a:pt x="1292805" y="0"/>
                  </a:cubicBezTo>
                  <a:cubicBezTo>
                    <a:pt x="1406387" y="-47632"/>
                    <a:pt x="1729929" y="67731"/>
                    <a:pt x="1873630" y="0"/>
                  </a:cubicBezTo>
                  <a:cubicBezTo>
                    <a:pt x="1888418" y="174712"/>
                    <a:pt x="1835262" y="314435"/>
                    <a:pt x="1873630" y="495341"/>
                  </a:cubicBezTo>
                  <a:cubicBezTo>
                    <a:pt x="1911998" y="676247"/>
                    <a:pt x="1862028" y="901039"/>
                    <a:pt x="1873630" y="1053916"/>
                  </a:cubicBezTo>
                  <a:cubicBezTo>
                    <a:pt x="1757106" y="1100394"/>
                    <a:pt x="1596070" y="1043110"/>
                    <a:pt x="1423959" y="1053916"/>
                  </a:cubicBezTo>
                  <a:cubicBezTo>
                    <a:pt x="1251848" y="1064722"/>
                    <a:pt x="1085130" y="1042595"/>
                    <a:pt x="974288" y="1053916"/>
                  </a:cubicBezTo>
                  <a:cubicBezTo>
                    <a:pt x="863446" y="1065237"/>
                    <a:pt x="624780" y="1036809"/>
                    <a:pt x="524616" y="1053916"/>
                  </a:cubicBezTo>
                  <a:cubicBezTo>
                    <a:pt x="424452" y="1071023"/>
                    <a:pt x="140056" y="1041051"/>
                    <a:pt x="0" y="1053916"/>
                  </a:cubicBezTo>
                  <a:cubicBezTo>
                    <a:pt x="-6810" y="863721"/>
                    <a:pt x="30540" y="690323"/>
                    <a:pt x="0" y="548036"/>
                  </a:cubicBezTo>
                  <a:cubicBezTo>
                    <a:pt x="-30540" y="405749"/>
                    <a:pt x="48473" y="1246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33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8F1FB7D-4B33-EA20-6BB0-5C3CD2B37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479" y="2005754"/>
              <a:ext cx="1308940" cy="736279"/>
            </a:xfrm>
            <a:custGeom>
              <a:avLst/>
              <a:gdLst>
                <a:gd name="connsiteX0" fmla="*/ 0 w 1308940"/>
                <a:gd name="connsiteY0" fmla="*/ 0 h 736279"/>
                <a:gd name="connsiteX1" fmla="*/ 423224 w 1308940"/>
                <a:gd name="connsiteY1" fmla="*/ 0 h 736279"/>
                <a:gd name="connsiteX2" fmla="*/ 872627 w 1308940"/>
                <a:gd name="connsiteY2" fmla="*/ 0 h 736279"/>
                <a:gd name="connsiteX3" fmla="*/ 1308940 w 1308940"/>
                <a:gd name="connsiteY3" fmla="*/ 0 h 736279"/>
                <a:gd name="connsiteX4" fmla="*/ 1308940 w 1308940"/>
                <a:gd name="connsiteY4" fmla="*/ 368140 h 736279"/>
                <a:gd name="connsiteX5" fmla="*/ 1308940 w 1308940"/>
                <a:gd name="connsiteY5" fmla="*/ 736279 h 736279"/>
                <a:gd name="connsiteX6" fmla="*/ 846448 w 1308940"/>
                <a:gd name="connsiteY6" fmla="*/ 736279 h 736279"/>
                <a:gd name="connsiteX7" fmla="*/ 449403 w 1308940"/>
                <a:gd name="connsiteY7" fmla="*/ 736279 h 736279"/>
                <a:gd name="connsiteX8" fmla="*/ 0 w 1308940"/>
                <a:gd name="connsiteY8" fmla="*/ 736279 h 736279"/>
                <a:gd name="connsiteX9" fmla="*/ 0 w 1308940"/>
                <a:gd name="connsiteY9" fmla="*/ 390228 h 736279"/>
                <a:gd name="connsiteX10" fmla="*/ 0 w 1308940"/>
                <a:gd name="connsiteY10" fmla="*/ 0 h 73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8940" h="736279" fill="none" extrusionOk="0">
                  <a:moveTo>
                    <a:pt x="0" y="0"/>
                  </a:moveTo>
                  <a:cubicBezTo>
                    <a:pt x="194804" y="-46405"/>
                    <a:pt x="268057" y="997"/>
                    <a:pt x="423224" y="0"/>
                  </a:cubicBezTo>
                  <a:cubicBezTo>
                    <a:pt x="578391" y="-997"/>
                    <a:pt x="777621" y="6444"/>
                    <a:pt x="872627" y="0"/>
                  </a:cubicBezTo>
                  <a:cubicBezTo>
                    <a:pt x="967633" y="-6444"/>
                    <a:pt x="1175041" y="50989"/>
                    <a:pt x="1308940" y="0"/>
                  </a:cubicBezTo>
                  <a:cubicBezTo>
                    <a:pt x="1332339" y="86851"/>
                    <a:pt x="1274773" y="251150"/>
                    <a:pt x="1308940" y="368140"/>
                  </a:cubicBezTo>
                  <a:cubicBezTo>
                    <a:pt x="1343107" y="485130"/>
                    <a:pt x="1268786" y="561630"/>
                    <a:pt x="1308940" y="736279"/>
                  </a:cubicBezTo>
                  <a:cubicBezTo>
                    <a:pt x="1135734" y="742622"/>
                    <a:pt x="1075177" y="731795"/>
                    <a:pt x="846448" y="736279"/>
                  </a:cubicBezTo>
                  <a:cubicBezTo>
                    <a:pt x="617719" y="740763"/>
                    <a:pt x="619058" y="701363"/>
                    <a:pt x="449403" y="736279"/>
                  </a:cubicBezTo>
                  <a:cubicBezTo>
                    <a:pt x="279749" y="771195"/>
                    <a:pt x="143929" y="707158"/>
                    <a:pt x="0" y="736279"/>
                  </a:cubicBezTo>
                  <a:cubicBezTo>
                    <a:pt x="-41279" y="648171"/>
                    <a:pt x="32588" y="464287"/>
                    <a:pt x="0" y="390228"/>
                  </a:cubicBezTo>
                  <a:cubicBezTo>
                    <a:pt x="-32588" y="316169"/>
                    <a:pt x="33026" y="134277"/>
                    <a:pt x="0" y="0"/>
                  </a:cubicBezTo>
                  <a:close/>
                </a:path>
                <a:path w="1308940" h="736279" stroke="0" extrusionOk="0">
                  <a:moveTo>
                    <a:pt x="0" y="0"/>
                  </a:moveTo>
                  <a:cubicBezTo>
                    <a:pt x="165829" y="-45772"/>
                    <a:pt x="291331" y="3073"/>
                    <a:pt x="397045" y="0"/>
                  </a:cubicBezTo>
                  <a:cubicBezTo>
                    <a:pt x="502760" y="-3073"/>
                    <a:pt x="650847" y="38026"/>
                    <a:pt x="807180" y="0"/>
                  </a:cubicBezTo>
                  <a:cubicBezTo>
                    <a:pt x="963513" y="-38026"/>
                    <a:pt x="1102237" y="31861"/>
                    <a:pt x="1308940" y="0"/>
                  </a:cubicBezTo>
                  <a:cubicBezTo>
                    <a:pt x="1310209" y="167296"/>
                    <a:pt x="1274818" y="260813"/>
                    <a:pt x="1308940" y="360777"/>
                  </a:cubicBezTo>
                  <a:cubicBezTo>
                    <a:pt x="1343062" y="460741"/>
                    <a:pt x="1274682" y="639359"/>
                    <a:pt x="1308940" y="736279"/>
                  </a:cubicBezTo>
                  <a:cubicBezTo>
                    <a:pt x="1153138" y="783187"/>
                    <a:pt x="1052192" y="725958"/>
                    <a:pt x="898805" y="736279"/>
                  </a:cubicBezTo>
                  <a:cubicBezTo>
                    <a:pt x="745419" y="746600"/>
                    <a:pt x="676917" y="725784"/>
                    <a:pt x="488671" y="736279"/>
                  </a:cubicBezTo>
                  <a:cubicBezTo>
                    <a:pt x="300425" y="746774"/>
                    <a:pt x="240937" y="683267"/>
                    <a:pt x="0" y="736279"/>
                  </a:cubicBezTo>
                  <a:cubicBezTo>
                    <a:pt x="-17012" y="657274"/>
                    <a:pt x="38748" y="490405"/>
                    <a:pt x="0" y="360777"/>
                  </a:cubicBezTo>
                  <a:cubicBezTo>
                    <a:pt x="-38748" y="231149"/>
                    <a:pt x="20700" y="84592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30237731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14FD000-9345-0FDD-B194-1100A1954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3873" y="228424"/>
              <a:ext cx="1594792" cy="897072"/>
            </a:xfrm>
            <a:custGeom>
              <a:avLst/>
              <a:gdLst>
                <a:gd name="connsiteX0" fmla="*/ 0 w 1594792"/>
                <a:gd name="connsiteY0" fmla="*/ 0 h 897072"/>
                <a:gd name="connsiteX1" fmla="*/ 483754 w 1594792"/>
                <a:gd name="connsiteY1" fmla="*/ 0 h 897072"/>
                <a:gd name="connsiteX2" fmla="*/ 1031299 w 1594792"/>
                <a:gd name="connsiteY2" fmla="*/ 0 h 897072"/>
                <a:gd name="connsiteX3" fmla="*/ 1594792 w 1594792"/>
                <a:gd name="connsiteY3" fmla="*/ 0 h 897072"/>
                <a:gd name="connsiteX4" fmla="*/ 1594792 w 1594792"/>
                <a:gd name="connsiteY4" fmla="*/ 457507 h 897072"/>
                <a:gd name="connsiteX5" fmla="*/ 1594792 w 1594792"/>
                <a:gd name="connsiteY5" fmla="*/ 897072 h 897072"/>
                <a:gd name="connsiteX6" fmla="*/ 1111038 w 1594792"/>
                <a:gd name="connsiteY6" fmla="*/ 897072 h 897072"/>
                <a:gd name="connsiteX7" fmla="*/ 627285 w 1594792"/>
                <a:gd name="connsiteY7" fmla="*/ 897072 h 897072"/>
                <a:gd name="connsiteX8" fmla="*/ 0 w 1594792"/>
                <a:gd name="connsiteY8" fmla="*/ 897072 h 897072"/>
                <a:gd name="connsiteX9" fmla="*/ 0 w 1594792"/>
                <a:gd name="connsiteY9" fmla="*/ 439565 h 897072"/>
                <a:gd name="connsiteX10" fmla="*/ 0 w 1594792"/>
                <a:gd name="connsiteY10" fmla="*/ 0 h 89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4792" h="897072" fill="none" extrusionOk="0">
                  <a:moveTo>
                    <a:pt x="0" y="0"/>
                  </a:moveTo>
                  <a:cubicBezTo>
                    <a:pt x="139685" y="-55206"/>
                    <a:pt x="269483" y="22415"/>
                    <a:pt x="483754" y="0"/>
                  </a:cubicBezTo>
                  <a:cubicBezTo>
                    <a:pt x="698025" y="-22415"/>
                    <a:pt x="875234" y="28690"/>
                    <a:pt x="1031299" y="0"/>
                  </a:cubicBezTo>
                  <a:cubicBezTo>
                    <a:pt x="1187364" y="-28690"/>
                    <a:pt x="1364531" y="20515"/>
                    <a:pt x="1594792" y="0"/>
                  </a:cubicBezTo>
                  <a:cubicBezTo>
                    <a:pt x="1611249" y="169236"/>
                    <a:pt x="1570943" y="324318"/>
                    <a:pt x="1594792" y="457507"/>
                  </a:cubicBezTo>
                  <a:cubicBezTo>
                    <a:pt x="1618641" y="590696"/>
                    <a:pt x="1544783" y="716798"/>
                    <a:pt x="1594792" y="897072"/>
                  </a:cubicBezTo>
                  <a:cubicBezTo>
                    <a:pt x="1477497" y="897442"/>
                    <a:pt x="1338481" y="889457"/>
                    <a:pt x="1111038" y="897072"/>
                  </a:cubicBezTo>
                  <a:cubicBezTo>
                    <a:pt x="883595" y="904687"/>
                    <a:pt x="781710" y="858960"/>
                    <a:pt x="627285" y="897072"/>
                  </a:cubicBezTo>
                  <a:cubicBezTo>
                    <a:pt x="472860" y="935184"/>
                    <a:pt x="155251" y="880302"/>
                    <a:pt x="0" y="897072"/>
                  </a:cubicBezTo>
                  <a:cubicBezTo>
                    <a:pt x="-23885" y="786644"/>
                    <a:pt x="52627" y="556667"/>
                    <a:pt x="0" y="439565"/>
                  </a:cubicBezTo>
                  <a:cubicBezTo>
                    <a:pt x="-52627" y="322463"/>
                    <a:pt x="35677" y="121069"/>
                    <a:pt x="0" y="0"/>
                  </a:cubicBezTo>
                  <a:close/>
                </a:path>
                <a:path w="1594792" h="897072" stroke="0" extrusionOk="0">
                  <a:moveTo>
                    <a:pt x="0" y="0"/>
                  </a:moveTo>
                  <a:cubicBezTo>
                    <a:pt x="210990" y="-28743"/>
                    <a:pt x="331939" y="52681"/>
                    <a:pt x="515649" y="0"/>
                  </a:cubicBezTo>
                  <a:cubicBezTo>
                    <a:pt x="699359" y="-52681"/>
                    <a:pt x="839318" y="37590"/>
                    <a:pt x="1079143" y="0"/>
                  </a:cubicBezTo>
                  <a:cubicBezTo>
                    <a:pt x="1318968" y="-37590"/>
                    <a:pt x="1447914" y="61841"/>
                    <a:pt x="1594792" y="0"/>
                  </a:cubicBezTo>
                  <a:cubicBezTo>
                    <a:pt x="1629667" y="188492"/>
                    <a:pt x="1582470" y="258387"/>
                    <a:pt x="1594792" y="421624"/>
                  </a:cubicBezTo>
                  <a:cubicBezTo>
                    <a:pt x="1607114" y="584861"/>
                    <a:pt x="1558001" y="800158"/>
                    <a:pt x="1594792" y="897072"/>
                  </a:cubicBezTo>
                  <a:cubicBezTo>
                    <a:pt x="1409768" y="900397"/>
                    <a:pt x="1197020" y="888554"/>
                    <a:pt x="1031299" y="897072"/>
                  </a:cubicBezTo>
                  <a:cubicBezTo>
                    <a:pt x="865578" y="905590"/>
                    <a:pt x="709176" y="860005"/>
                    <a:pt x="499701" y="897072"/>
                  </a:cubicBezTo>
                  <a:cubicBezTo>
                    <a:pt x="290226" y="934139"/>
                    <a:pt x="198150" y="855303"/>
                    <a:pt x="0" y="897072"/>
                  </a:cubicBezTo>
                  <a:cubicBezTo>
                    <a:pt x="-2654" y="725726"/>
                    <a:pt x="13565" y="659271"/>
                    <a:pt x="0" y="430595"/>
                  </a:cubicBezTo>
                  <a:cubicBezTo>
                    <a:pt x="-13565" y="201919"/>
                    <a:pt x="40439" y="136720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5801337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3F8508-5E6D-C5AD-C072-DD2B1C916566}"/>
              </a:ext>
            </a:extLst>
          </p:cNvPr>
          <p:cNvGrpSpPr/>
          <p:nvPr/>
        </p:nvGrpSpPr>
        <p:grpSpPr>
          <a:xfrm>
            <a:off x="4292181" y="74439"/>
            <a:ext cx="4817991" cy="5032767"/>
            <a:chOff x="97502" y="86173"/>
            <a:chExt cx="4817991" cy="5032767"/>
          </a:xfrm>
        </p:grpSpPr>
        <p:cxnSp>
          <p:nvCxnSpPr>
            <p:cNvPr id="27" name="Google Shape;1802;p43">
              <a:extLst>
                <a:ext uri="{FF2B5EF4-FFF2-40B4-BE49-F238E27FC236}">
                  <a16:creationId xmlns:a16="http://schemas.microsoft.com/office/drawing/2014/main" id="{CB8E3EEC-43E1-D120-6A66-B510801731B0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rot="16200000" flipH="1">
              <a:off x="3609749" y="43280"/>
              <a:ext cx="246040" cy="143172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1796;p43">
              <a:extLst>
                <a:ext uri="{FF2B5EF4-FFF2-40B4-BE49-F238E27FC236}">
                  <a16:creationId xmlns:a16="http://schemas.microsoft.com/office/drawing/2014/main" id="{0535FB62-F6BC-26F7-93A1-63A8C7C4D1EC}"/>
                </a:ext>
              </a:extLst>
            </p:cNvPr>
            <p:cNvSpPr/>
            <p:nvPr/>
          </p:nvSpPr>
          <p:spPr>
            <a:xfrm>
              <a:off x="2429882" y="140995"/>
              <a:ext cx="1174046" cy="495129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Montagu Slab" panose="020B0604020202020204" charset="0"/>
                </a:rPr>
                <a:t>Design</a:t>
              </a:r>
              <a:endParaRPr dirty="0">
                <a:latin typeface="Montagu Slab" panose="020B060402020202020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C4CA723-98D6-C8F8-5CBF-75170FAA2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31" y="2116269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Google Shape;1796;p43">
              <a:extLst>
                <a:ext uri="{FF2B5EF4-FFF2-40B4-BE49-F238E27FC236}">
                  <a16:creationId xmlns:a16="http://schemas.microsoft.com/office/drawing/2014/main" id="{FC36B4AF-1D6F-1859-E64B-5BC7D06392B1}"/>
                </a:ext>
              </a:extLst>
            </p:cNvPr>
            <p:cNvSpPr/>
            <p:nvPr/>
          </p:nvSpPr>
          <p:spPr>
            <a:xfrm>
              <a:off x="97502" y="3978700"/>
              <a:ext cx="1684006" cy="710195"/>
            </a:xfrm>
            <a:prstGeom prst="roundRect">
              <a:avLst>
                <a:gd name="adj" fmla="val 16667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latin typeface="Montagu Slab" panose="020B0604020202020204" charset="0"/>
                </a:rPr>
                <a:t>Animações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2" name="Google Shape;1797;p43">
              <a:extLst>
                <a:ext uri="{FF2B5EF4-FFF2-40B4-BE49-F238E27FC236}">
                  <a16:creationId xmlns:a16="http://schemas.microsoft.com/office/drawing/2014/main" id="{9F4DF157-DC6C-E966-8315-BD8522FDC6E0}"/>
                </a:ext>
              </a:extLst>
            </p:cNvPr>
            <p:cNvSpPr/>
            <p:nvPr/>
          </p:nvSpPr>
          <p:spPr>
            <a:xfrm>
              <a:off x="550394" y="888587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dirty="0">
                  <a:latin typeface="Montagu Slab" panose="020B0604020202020204" charset="0"/>
                </a:rPr>
                <a:t>Ambientes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3" name="Google Shape;1798;p43">
              <a:extLst>
                <a:ext uri="{FF2B5EF4-FFF2-40B4-BE49-F238E27FC236}">
                  <a16:creationId xmlns:a16="http://schemas.microsoft.com/office/drawing/2014/main" id="{6D19540F-BEA2-31E1-02A6-03E2542061B4}"/>
                </a:ext>
              </a:extLst>
            </p:cNvPr>
            <p:cNvSpPr/>
            <p:nvPr/>
          </p:nvSpPr>
          <p:spPr>
            <a:xfrm>
              <a:off x="2011564" y="89093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4" name="Google Shape;1799;p43">
              <a:extLst>
                <a:ext uri="{FF2B5EF4-FFF2-40B4-BE49-F238E27FC236}">
                  <a16:creationId xmlns:a16="http://schemas.microsoft.com/office/drawing/2014/main" id="{343F5099-AD16-4051-832B-75F94C84D945}"/>
                </a:ext>
              </a:extLst>
            </p:cNvPr>
            <p:cNvSpPr/>
            <p:nvPr/>
          </p:nvSpPr>
          <p:spPr>
            <a:xfrm>
              <a:off x="3981773" y="882164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Interface de </a:t>
              </a:r>
              <a:r>
                <a:rPr lang="en-US" sz="800" dirty="0" err="1">
                  <a:latin typeface="Montagu Slab" panose="020B0604020202020204" charset="0"/>
                </a:rPr>
                <a:t>utilizador</a:t>
              </a:r>
              <a:r>
                <a:rPr lang="en-US" sz="800" dirty="0">
                  <a:latin typeface="Montagu Slab" panose="020B0604020202020204" charset="0"/>
                </a:rPr>
                <a:t> (UI)</a:t>
              </a:r>
              <a:endParaRPr sz="800" dirty="0">
                <a:latin typeface="Montagu Slab" panose="020B0604020202020204" charset="0"/>
              </a:endParaRPr>
            </a:p>
          </p:txBody>
        </p:sp>
        <p:cxnSp>
          <p:nvCxnSpPr>
            <p:cNvPr id="26" name="Google Shape;1801;p43">
              <a:extLst>
                <a:ext uri="{FF2B5EF4-FFF2-40B4-BE49-F238E27FC236}">
                  <a16:creationId xmlns:a16="http://schemas.microsoft.com/office/drawing/2014/main" id="{601E19B4-FC9B-6884-3C6B-4F1DCAC5A067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rot="5400000">
              <a:off x="1890849" y="-237470"/>
              <a:ext cx="252463" cy="199965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8" name="Google Shape;1797;p43">
              <a:extLst>
                <a:ext uri="{FF2B5EF4-FFF2-40B4-BE49-F238E27FC236}">
                  <a16:creationId xmlns:a16="http://schemas.microsoft.com/office/drawing/2014/main" id="{B3881209-455C-0F5C-2C0E-D3F2347A8E55}"/>
                </a:ext>
              </a:extLst>
            </p:cNvPr>
            <p:cNvSpPr/>
            <p:nvPr/>
          </p:nvSpPr>
          <p:spPr>
            <a:xfrm>
              <a:off x="153257" y="1373592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Avenida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49" name="Google Shape;1797;p43">
              <a:extLst>
                <a:ext uri="{FF2B5EF4-FFF2-40B4-BE49-F238E27FC236}">
                  <a16:creationId xmlns:a16="http://schemas.microsoft.com/office/drawing/2014/main" id="{593C1B7A-7E3D-B858-35DD-4982C9FCA07C}"/>
                </a:ext>
              </a:extLst>
            </p:cNvPr>
            <p:cNvSpPr/>
            <p:nvPr/>
          </p:nvSpPr>
          <p:spPr>
            <a:xfrm>
              <a:off x="1228346" y="1372679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Ginásio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50" name="Google Shape;1797;p43">
              <a:extLst>
                <a:ext uri="{FF2B5EF4-FFF2-40B4-BE49-F238E27FC236}">
                  <a16:creationId xmlns:a16="http://schemas.microsoft.com/office/drawing/2014/main" id="{480ECF5E-B96E-8C19-D5B1-CE666A57B596}"/>
                </a:ext>
              </a:extLst>
            </p:cNvPr>
            <p:cNvSpPr/>
            <p:nvPr/>
          </p:nvSpPr>
          <p:spPr>
            <a:xfrm>
              <a:off x="562331" y="1714604"/>
              <a:ext cx="909844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latin typeface="Montagu Slab" panose="020B0604020202020204" charset="0"/>
                </a:rPr>
                <a:t>Sala (casa do “OLD MAN”)</a:t>
              </a:r>
              <a:endParaRPr sz="1000" dirty="0">
                <a:latin typeface="Montagu Slab" panose="020B0604020202020204" charset="0"/>
              </a:endParaRPr>
            </a:p>
          </p:txBody>
        </p:sp>
        <p:sp>
          <p:nvSpPr>
            <p:cNvPr id="1068" name="Google Shape;1798;p43">
              <a:extLst>
                <a:ext uri="{FF2B5EF4-FFF2-40B4-BE49-F238E27FC236}">
                  <a16:creationId xmlns:a16="http://schemas.microsoft.com/office/drawing/2014/main" id="{628D1EA0-47BE-5388-5D24-F17F8EC565B7}"/>
                </a:ext>
              </a:extLst>
            </p:cNvPr>
            <p:cNvSpPr/>
            <p:nvPr/>
          </p:nvSpPr>
          <p:spPr>
            <a:xfrm>
              <a:off x="2014558" y="1334191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19 </a:t>
              </a: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69" name="Google Shape;1798;p43">
              <a:extLst>
                <a:ext uri="{FF2B5EF4-FFF2-40B4-BE49-F238E27FC236}">
                  <a16:creationId xmlns:a16="http://schemas.microsoft.com/office/drawing/2014/main" id="{A8C47494-5632-DADF-6315-80FA7DBC01C2}"/>
                </a:ext>
              </a:extLst>
            </p:cNvPr>
            <p:cNvSpPr/>
            <p:nvPr/>
          </p:nvSpPr>
          <p:spPr>
            <a:xfrm>
              <a:off x="2008594" y="1777439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2 </a:t>
              </a:r>
              <a:r>
                <a:rPr lang="en-US" sz="800" dirty="0" err="1">
                  <a:latin typeface="Montagu Slab" panose="020B0604020202020204" charset="0"/>
                </a:rPr>
                <a:t>processos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71" name="Google Shape;1800;p43">
              <a:extLst>
                <a:ext uri="{FF2B5EF4-FFF2-40B4-BE49-F238E27FC236}">
                  <a16:creationId xmlns:a16="http://schemas.microsoft.com/office/drawing/2014/main" id="{C900A9BF-BB58-4BE2-B07A-126C4452AF24}"/>
                </a:ext>
              </a:extLst>
            </p:cNvPr>
            <p:cNvCxnSpPr>
              <a:cxnSpLocks/>
              <a:stCxn id="23" idx="2"/>
              <a:endCxn id="1068" idx="0"/>
            </p:cNvCxnSpPr>
            <p:nvPr/>
          </p:nvCxnSpPr>
          <p:spPr>
            <a:xfrm>
              <a:off x="2478424" y="1224495"/>
              <a:ext cx="2994" cy="10969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800;p43">
              <a:extLst>
                <a:ext uri="{FF2B5EF4-FFF2-40B4-BE49-F238E27FC236}">
                  <a16:creationId xmlns:a16="http://schemas.microsoft.com/office/drawing/2014/main" id="{0913931F-E464-CC43-3659-DAB56CDE325A}"/>
                </a:ext>
              </a:extLst>
            </p:cNvPr>
            <p:cNvCxnSpPr>
              <a:cxnSpLocks/>
              <a:stCxn id="1068" idx="2"/>
              <a:endCxn id="1069" idx="0"/>
            </p:cNvCxnSpPr>
            <p:nvPr/>
          </p:nvCxnSpPr>
          <p:spPr>
            <a:xfrm flipH="1">
              <a:off x="2475454" y="1667754"/>
              <a:ext cx="5964" cy="10968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5" name="Google Shape;1798;p43">
              <a:extLst>
                <a:ext uri="{FF2B5EF4-FFF2-40B4-BE49-F238E27FC236}">
                  <a16:creationId xmlns:a16="http://schemas.microsoft.com/office/drawing/2014/main" id="{42DC9E28-A7E4-F0E5-7BA1-A902313A8C4B}"/>
                </a:ext>
              </a:extLst>
            </p:cNvPr>
            <p:cNvSpPr/>
            <p:nvPr/>
          </p:nvSpPr>
          <p:spPr>
            <a:xfrm>
              <a:off x="178598" y="352539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Ecrãs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41" name="Google Shape;1801;p43">
              <a:extLst>
                <a:ext uri="{FF2B5EF4-FFF2-40B4-BE49-F238E27FC236}">
                  <a16:creationId xmlns:a16="http://schemas.microsoft.com/office/drawing/2014/main" id="{2F697CB4-8BB5-F8B0-D659-340A5359E50D}"/>
                </a:ext>
              </a:extLst>
            </p:cNvPr>
            <p:cNvCxnSpPr>
              <a:cxnSpLocks/>
              <a:stCxn id="22" idx="2"/>
              <a:endCxn id="1048" idx="0"/>
            </p:cNvCxnSpPr>
            <p:nvPr/>
          </p:nvCxnSpPr>
          <p:spPr>
            <a:xfrm rot="5400000">
              <a:off x="678965" y="1035303"/>
              <a:ext cx="151442" cy="52513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801;p43">
              <a:extLst>
                <a:ext uri="{FF2B5EF4-FFF2-40B4-BE49-F238E27FC236}">
                  <a16:creationId xmlns:a16="http://schemas.microsoft.com/office/drawing/2014/main" id="{5EF9B836-80AF-416C-1B2D-8DFC6AD82036}"/>
                </a:ext>
              </a:extLst>
            </p:cNvPr>
            <p:cNvCxnSpPr>
              <a:cxnSpLocks/>
              <a:stCxn id="22" idx="2"/>
              <a:endCxn id="1049" idx="0"/>
            </p:cNvCxnSpPr>
            <p:nvPr/>
          </p:nvCxnSpPr>
          <p:spPr>
            <a:xfrm rot="16200000" flipH="1">
              <a:off x="1216966" y="1022437"/>
              <a:ext cx="150529" cy="54995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1" name="Google Shape;1801;p43">
              <a:extLst>
                <a:ext uri="{FF2B5EF4-FFF2-40B4-BE49-F238E27FC236}">
                  <a16:creationId xmlns:a16="http://schemas.microsoft.com/office/drawing/2014/main" id="{006E7C6B-0ECB-95B0-A14A-B08BF10950F6}"/>
                </a:ext>
              </a:extLst>
            </p:cNvPr>
            <p:cNvCxnSpPr>
              <a:cxnSpLocks/>
              <a:stCxn id="22" idx="2"/>
              <a:endCxn id="1050" idx="0"/>
            </p:cNvCxnSpPr>
            <p:nvPr/>
          </p:nvCxnSpPr>
          <p:spPr>
            <a:xfrm rot="5400000">
              <a:off x="771027" y="1468377"/>
              <a:ext cx="492454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801;p43">
              <a:extLst>
                <a:ext uri="{FF2B5EF4-FFF2-40B4-BE49-F238E27FC236}">
                  <a16:creationId xmlns:a16="http://schemas.microsoft.com/office/drawing/2014/main" id="{4CFC90CD-8919-A416-5B38-2929BCD522FA}"/>
                </a:ext>
              </a:extLst>
            </p:cNvPr>
            <p:cNvCxnSpPr>
              <a:cxnSpLocks/>
              <a:stCxn id="1069" idx="2"/>
              <a:endCxn id="1032" idx="0"/>
            </p:cNvCxnSpPr>
            <p:nvPr/>
          </p:nvCxnSpPr>
          <p:spPr>
            <a:xfrm rot="5400000">
              <a:off x="2138645" y="1971041"/>
              <a:ext cx="196849" cy="47677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6" name="Google Shape;1801;p43">
              <a:extLst>
                <a:ext uri="{FF2B5EF4-FFF2-40B4-BE49-F238E27FC236}">
                  <a16:creationId xmlns:a16="http://schemas.microsoft.com/office/drawing/2014/main" id="{452B1B55-8528-01CB-90A1-C8938F015772}"/>
                </a:ext>
              </a:extLst>
            </p:cNvPr>
            <p:cNvCxnSpPr>
              <a:cxnSpLocks/>
              <a:stCxn id="1069" idx="2"/>
              <a:endCxn id="7" idx="0"/>
            </p:cNvCxnSpPr>
            <p:nvPr/>
          </p:nvCxnSpPr>
          <p:spPr>
            <a:xfrm rot="16200000" flipH="1">
              <a:off x="2677246" y="1909209"/>
              <a:ext cx="191799" cy="59538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2" name="Google Shape;1796;p43">
              <a:extLst>
                <a:ext uri="{FF2B5EF4-FFF2-40B4-BE49-F238E27FC236}">
                  <a16:creationId xmlns:a16="http://schemas.microsoft.com/office/drawing/2014/main" id="{4D302966-E799-6BEB-6A83-D5406A6C7D0F}"/>
                </a:ext>
              </a:extLst>
            </p:cNvPr>
            <p:cNvSpPr/>
            <p:nvPr/>
          </p:nvSpPr>
          <p:spPr>
            <a:xfrm>
              <a:off x="1258469" y="2820621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Montagu Slab" panose="020B0604020202020204" charset="0"/>
                </a:rPr>
                <a:t>Aviso de conteúdo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3" name="Google Shape;1796;p43">
              <a:extLst>
                <a:ext uri="{FF2B5EF4-FFF2-40B4-BE49-F238E27FC236}">
                  <a16:creationId xmlns:a16="http://schemas.microsoft.com/office/drawing/2014/main" id="{A8FDC350-B811-208B-0732-53001632CE1B}"/>
                </a:ext>
              </a:extLst>
            </p:cNvPr>
            <p:cNvSpPr/>
            <p:nvPr/>
          </p:nvSpPr>
          <p:spPr>
            <a:xfrm>
              <a:off x="1263546" y="3111489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Prólogo</a:t>
              </a:r>
              <a:r>
                <a:rPr lang="en-US" sz="600" dirty="0">
                  <a:latin typeface="Montagu Slab" panose="020B0604020202020204" charset="0"/>
                </a:rPr>
                <a:t>/</a:t>
              </a:r>
              <a:r>
                <a:rPr lang="en-US" sz="600" dirty="0" err="1">
                  <a:latin typeface="Montagu Slab" panose="020B0604020202020204" charset="0"/>
                </a:rPr>
                <a:t>Epílogo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4" name="Google Shape;1796;p43">
              <a:extLst>
                <a:ext uri="{FF2B5EF4-FFF2-40B4-BE49-F238E27FC236}">
                  <a16:creationId xmlns:a16="http://schemas.microsoft.com/office/drawing/2014/main" id="{0FE83AA4-961F-6928-35E5-83825B132EAA}"/>
                </a:ext>
              </a:extLst>
            </p:cNvPr>
            <p:cNvSpPr/>
            <p:nvPr/>
          </p:nvSpPr>
          <p:spPr>
            <a:xfrm>
              <a:off x="1258469" y="3399442"/>
              <a:ext cx="824918" cy="432082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Ecrã</a:t>
              </a:r>
              <a:r>
                <a:rPr lang="en-US" sz="600" dirty="0">
                  <a:latin typeface="Montagu Slab" panose="020B0604020202020204" charset="0"/>
                </a:rPr>
                <a:t> </a:t>
              </a:r>
              <a:r>
                <a:rPr lang="en-US" sz="600" dirty="0" err="1">
                  <a:latin typeface="Montagu Slab" panose="020B0604020202020204" charset="0"/>
                </a:rPr>
                <a:t>inicial</a:t>
              </a:r>
              <a:r>
                <a:rPr lang="en-US" sz="600" dirty="0"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latin typeface="Montagu Slab" panose="020B0604020202020204" charset="0"/>
                </a:rPr>
                <a:t>apresentação</a:t>
              </a:r>
              <a:r>
                <a:rPr lang="en-US" sz="600" dirty="0">
                  <a:latin typeface="Montagu Slab" panose="020B0604020202020204" charset="0"/>
                </a:rPr>
                <a:t> do </a:t>
              </a:r>
              <a:r>
                <a:rPr lang="en-US" sz="600" dirty="0" err="1">
                  <a:latin typeface="Montagu Slab" panose="020B0604020202020204" charset="0"/>
                </a:rPr>
                <a:t>dia</a:t>
              </a:r>
              <a:endParaRPr sz="600" dirty="0">
                <a:latin typeface="Montagu Slab" panose="020B0604020202020204" charset="0"/>
              </a:endParaRPr>
            </a:p>
          </p:txBody>
        </p:sp>
        <p:cxnSp>
          <p:nvCxnSpPr>
            <p:cNvPr id="1616" name="Google Shape;1801;p43">
              <a:extLst>
                <a:ext uri="{FF2B5EF4-FFF2-40B4-BE49-F238E27FC236}">
                  <a16:creationId xmlns:a16="http://schemas.microsoft.com/office/drawing/2014/main" id="{7A2D6483-50CA-E5E5-69FE-77A0571A6114}"/>
                </a:ext>
              </a:extLst>
            </p:cNvPr>
            <p:cNvCxnSpPr>
              <a:cxnSpLocks/>
              <a:stCxn id="1615" idx="2"/>
              <a:endCxn id="1039" idx="0"/>
            </p:cNvCxnSpPr>
            <p:nvPr/>
          </p:nvCxnSpPr>
          <p:spPr>
            <a:xfrm rot="16200000" flipH="1">
              <a:off x="732609" y="3771803"/>
              <a:ext cx="119745" cy="29404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6" name="Google Shape;1801;p43">
              <a:extLst>
                <a:ext uri="{FF2B5EF4-FFF2-40B4-BE49-F238E27FC236}">
                  <a16:creationId xmlns:a16="http://schemas.microsoft.com/office/drawing/2014/main" id="{859DE52E-36BC-CD2C-AA7C-374081305418}"/>
                </a:ext>
              </a:extLst>
            </p:cNvPr>
            <p:cNvCxnSpPr>
              <a:cxnSpLocks/>
              <a:stCxn id="1613" idx="1"/>
              <a:endCxn id="1615" idx="0"/>
            </p:cNvCxnSpPr>
            <p:nvPr/>
          </p:nvCxnSpPr>
          <p:spPr>
            <a:xfrm rot="10800000" flipV="1">
              <a:off x="645458" y="3226010"/>
              <a:ext cx="618088" cy="299381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9" name="Google Shape;1801;p43">
              <a:extLst>
                <a:ext uri="{FF2B5EF4-FFF2-40B4-BE49-F238E27FC236}">
                  <a16:creationId xmlns:a16="http://schemas.microsoft.com/office/drawing/2014/main" id="{8522DA7D-572C-82F7-23E6-3C055A31ECD5}"/>
                </a:ext>
              </a:extLst>
            </p:cNvPr>
            <p:cNvCxnSpPr>
              <a:cxnSpLocks/>
              <a:stCxn id="1614" idx="1"/>
              <a:endCxn id="1615" idx="0"/>
            </p:cNvCxnSpPr>
            <p:nvPr/>
          </p:nvCxnSpPr>
          <p:spPr>
            <a:xfrm rot="10800000">
              <a:off x="645459" y="3525393"/>
              <a:ext cx="613011" cy="90091"/>
            </a:xfrm>
            <a:prstGeom prst="bentConnector4">
              <a:avLst>
                <a:gd name="adj1" fmla="val 11921"/>
                <a:gd name="adj2" fmla="val 298667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4" name="Google Shape;1801;p43">
              <a:extLst>
                <a:ext uri="{FF2B5EF4-FFF2-40B4-BE49-F238E27FC236}">
                  <a16:creationId xmlns:a16="http://schemas.microsoft.com/office/drawing/2014/main" id="{6F1B8818-05C0-1C81-8993-83AA0A25F91F}"/>
                </a:ext>
              </a:extLst>
            </p:cNvPr>
            <p:cNvCxnSpPr>
              <a:cxnSpLocks/>
              <a:stCxn id="1612" idx="1"/>
              <a:endCxn id="1615" idx="0"/>
            </p:cNvCxnSpPr>
            <p:nvPr/>
          </p:nvCxnSpPr>
          <p:spPr>
            <a:xfrm rot="10800000" flipV="1">
              <a:off x="645459" y="2935142"/>
              <a:ext cx="613011" cy="59024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40" name="Google Shape;1798;p43">
              <a:extLst>
                <a:ext uri="{FF2B5EF4-FFF2-40B4-BE49-F238E27FC236}">
                  <a16:creationId xmlns:a16="http://schemas.microsoft.com/office/drawing/2014/main" id="{DE5E2650-367B-6AC0-94EE-BABDBE6CA3CC}"/>
                </a:ext>
              </a:extLst>
            </p:cNvPr>
            <p:cNvSpPr/>
            <p:nvPr/>
          </p:nvSpPr>
          <p:spPr>
            <a:xfrm>
              <a:off x="2539013" y="3389245"/>
              <a:ext cx="933720" cy="432548"/>
            </a:xfrm>
            <a:prstGeom prst="roundRect">
              <a:avLst>
                <a:gd name="adj" fmla="val 16667"/>
              </a:avLst>
            </a:pr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6"/>
                  </a:solidFill>
                  <a:latin typeface="Montagu Slab" panose="020B0604020202020204" charset="0"/>
                </a:rPr>
                <a:t>Objetos</a:t>
              </a:r>
              <a:endParaRPr dirty="0">
                <a:solidFill>
                  <a:schemeClr val="accent6"/>
                </a:solidFill>
                <a:latin typeface="Montagu Slab" panose="020B0604020202020204" charset="0"/>
              </a:endParaRPr>
            </a:p>
          </p:txBody>
        </p:sp>
        <p:sp>
          <p:nvSpPr>
            <p:cNvPr id="1641" name="Google Shape;1798;p43">
              <a:extLst>
                <a:ext uri="{FF2B5EF4-FFF2-40B4-BE49-F238E27FC236}">
                  <a16:creationId xmlns:a16="http://schemas.microsoft.com/office/drawing/2014/main" id="{CE5A3842-1652-C47E-A60A-785F5FE9FF86}"/>
                </a:ext>
              </a:extLst>
            </p:cNvPr>
            <p:cNvSpPr/>
            <p:nvPr/>
          </p:nvSpPr>
          <p:spPr>
            <a:xfrm>
              <a:off x="2257765" y="3967231"/>
              <a:ext cx="575897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solidFill>
                    <a:schemeClr val="tx1"/>
                  </a:solidFill>
                  <a:latin typeface="Montagu Slab" panose="020B0604020202020204" charset="0"/>
                </a:rPr>
                <a:t>Nuvens</a:t>
              </a:r>
              <a:endParaRPr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642" name="Google Shape;1798;p43">
              <a:extLst>
                <a:ext uri="{FF2B5EF4-FFF2-40B4-BE49-F238E27FC236}">
                  <a16:creationId xmlns:a16="http://schemas.microsoft.com/office/drawing/2014/main" id="{2F9432BF-67F3-2AF3-B8E8-4C13DDCB38CA}"/>
                </a:ext>
              </a:extLst>
            </p:cNvPr>
            <p:cNvSpPr/>
            <p:nvPr/>
          </p:nvSpPr>
          <p:spPr>
            <a:xfrm>
              <a:off x="3184785" y="3959065"/>
              <a:ext cx="575896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Montagu Slab" panose="020B0604020202020204" charset="0"/>
                </a:rPr>
                <a:t>Sala</a:t>
              </a:r>
              <a:endParaRPr sz="10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cxnSp>
          <p:nvCxnSpPr>
            <p:cNvPr id="1643" name="Google Shape;1801;p43">
              <a:extLst>
                <a:ext uri="{FF2B5EF4-FFF2-40B4-BE49-F238E27FC236}">
                  <a16:creationId xmlns:a16="http://schemas.microsoft.com/office/drawing/2014/main" id="{16FDE54C-BFD7-5D2C-22B8-C9C30433F185}"/>
                </a:ext>
              </a:extLst>
            </p:cNvPr>
            <p:cNvCxnSpPr>
              <a:cxnSpLocks/>
              <a:stCxn id="1030" idx="1"/>
              <a:endCxn id="1048" idx="2"/>
            </p:cNvCxnSpPr>
            <p:nvPr/>
          </p:nvCxnSpPr>
          <p:spPr>
            <a:xfrm rot="10800000">
              <a:off x="492119" y="1615702"/>
              <a:ext cx="301613" cy="683356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800;p43">
              <a:extLst>
                <a:ext uri="{FF2B5EF4-FFF2-40B4-BE49-F238E27FC236}">
                  <a16:creationId xmlns:a16="http://schemas.microsoft.com/office/drawing/2014/main" id="{35168CD8-2E99-B020-02B5-C16437BF96F8}"/>
                </a:ext>
              </a:extLst>
            </p:cNvPr>
            <p:cNvCxnSpPr>
              <a:cxnSpLocks/>
              <a:stCxn id="1050" idx="2"/>
              <a:endCxn id="1030" idx="0"/>
            </p:cNvCxnSpPr>
            <p:nvPr/>
          </p:nvCxnSpPr>
          <p:spPr>
            <a:xfrm>
              <a:off x="1017253" y="1956714"/>
              <a:ext cx="0" cy="15955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801;p43">
              <a:extLst>
                <a:ext uri="{FF2B5EF4-FFF2-40B4-BE49-F238E27FC236}">
                  <a16:creationId xmlns:a16="http://schemas.microsoft.com/office/drawing/2014/main" id="{5F1CF4B7-A025-83A7-E585-FC0BACA44249}"/>
                </a:ext>
              </a:extLst>
            </p:cNvPr>
            <p:cNvCxnSpPr>
              <a:cxnSpLocks/>
              <a:stCxn id="1030" idx="3"/>
              <a:endCxn id="1049" idx="2"/>
            </p:cNvCxnSpPr>
            <p:nvPr/>
          </p:nvCxnSpPr>
          <p:spPr>
            <a:xfrm flipV="1">
              <a:off x="1240774" y="1614789"/>
              <a:ext cx="326433" cy="68426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801;p43">
              <a:extLst>
                <a:ext uri="{FF2B5EF4-FFF2-40B4-BE49-F238E27FC236}">
                  <a16:creationId xmlns:a16="http://schemas.microsoft.com/office/drawing/2014/main" id="{718652EB-C2CC-1ED7-9270-3C6C47F86FC2}"/>
                </a:ext>
              </a:extLst>
            </p:cNvPr>
            <p:cNvCxnSpPr>
              <a:cxnSpLocks/>
              <a:stCxn id="1705" idx="2"/>
              <a:endCxn id="1039" idx="3"/>
            </p:cNvCxnSpPr>
            <p:nvPr/>
          </p:nvCxnSpPr>
          <p:spPr>
            <a:xfrm rot="5400000">
              <a:off x="1835564" y="1729616"/>
              <a:ext cx="2550127" cy="2658237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801;p43">
              <a:extLst>
                <a:ext uri="{FF2B5EF4-FFF2-40B4-BE49-F238E27FC236}">
                  <a16:creationId xmlns:a16="http://schemas.microsoft.com/office/drawing/2014/main" id="{7B548411-E081-B395-CD34-699B4CD0F186}"/>
                </a:ext>
              </a:extLst>
            </p:cNvPr>
            <p:cNvCxnSpPr>
              <a:cxnSpLocks/>
              <a:stCxn id="1640" idx="0"/>
              <a:endCxn id="1039" idx="3"/>
            </p:cNvCxnSpPr>
            <p:nvPr/>
          </p:nvCxnSpPr>
          <p:spPr>
            <a:xfrm rot="16200000" flipH="1" flipV="1">
              <a:off x="1921414" y="3249338"/>
              <a:ext cx="944553" cy="1224365"/>
            </a:xfrm>
            <a:prstGeom prst="bentConnector4">
              <a:avLst>
                <a:gd name="adj1" fmla="val -24202"/>
                <a:gd name="adj2" fmla="val 69065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801;p43">
              <a:extLst>
                <a:ext uri="{FF2B5EF4-FFF2-40B4-BE49-F238E27FC236}">
                  <a16:creationId xmlns:a16="http://schemas.microsoft.com/office/drawing/2014/main" id="{9F16F629-B2CE-8082-6AB9-911FA76CB616}"/>
                </a:ext>
              </a:extLst>
            </p:cNvPr>
            <p:cNvCxnSpPr>
              <a:cxnSpLocks/>
              <a:stCxn id="1641" idx="0"/>
              <a:endCxn id="1640" idx="2"/>
            </p:cNvCxnSpPr>
            <p:nvPr/>
          </p:nvCxnSpPr>
          <p:spPr>
            <a:xfrm rot="5400000" flipH="1" flipV="1">
              <a:off x="2703074" y="3664433"/>
              <a:ext cx="145438" cy="46015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801;p43">
              <a:extLst>
                <a:ext uri="{FF2B5EF4-FFF2-40B4-BE49-F238E27FC236}">
                  <a16:creationId xmlns:a16="http://schemas.microsoft.com/office/drawing/2014/main" id="{B57EFF7E-01D0-C97E-4AF0-692826D0F32B}"/>
                </a:ext>
              </a:extLst>
            </p:cNvPr>
            <p:cNvCxnSpPr>
              <a:cxnSpLocks/>
              <a:stCxn id="1642" idx="0"/>
              <a:endCxn id="1640" idx="2"/>
            </p:cNvCxnSpPr>
            <p:nvPr/>
          </p:nvCxnSpPr>
          <p:spPr>
            <a:xfrm rot="16200000" flipV="1">
              <a:off x="3170667" y="3656999"/>
              <a:ext cx="137272" cy="46686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8" name="Google Shape;1798;p43">
              <a:extLst>
                <a:ext uri="{FF2B5EF4-FFF2-40B4-BE49-F238E27FC236}">
                  <a16:creationId xmlns:a16="http://schemas.microsoft.com/office/drawing/2014/main" id="{917AD248-3E06-B06B-EB61-549E58E90AFA}"/>
                </a:ext>
              </a:extLst>
            </p:cNvPr>
            <p:cNvSpPr/>
            <p:nvPr/>
          </p:nvSpPr>
          <p:spPr>
            <a:xfrm>
              <a:off x="1981389" y="4553180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Outras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703" name="Google Shape;1798;p43">
              <a:extLst>
                <a:ext uri="{FF2B5EF4-FFF2-40B4-BE49-F238E27FC236}">
                  <a16:creationId xmlns:a16="http://schemas.microsoft.com/office/drawing/2014/main" id="{6CB7A285-634B-A247-6514-7892E7C484D5}"/>
                </a:ext>
              </a:extLst>
            </p:cNvPr>
            <p:cNvSpPr/>
            <p:nvPr/>
          </p:nvSpPr>
          <p:spPr>
            <a:xfrm>
              <a:off x="3005873" y="4434702"/>
              <a:ext cx="720588" cy="24488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Aumento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velocidade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11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704" name="Google Shape;1798;p43">
              <a:extLst>
                <a:ext uri="{FF2B5EF4-FFF2-40B4-BE49-F238E27FC236}">
                  <a16:creationId xmlns:a16="http://schemas.microsoft.com/office/drawing/2014/main" id="{FEF0EA7D-2FE9-D0B7-9E8A-7338627D9C6B}"/>
                </a:ext>
              </a:extLst>
            </p:cNvPr>
            <p:cNvSpPr/>
            <p:nvPr/>
          </p:nvSpPr>
          <p:spPr>
            <a:xfrm>
              <a:off x="3012961" y="4758822"/>
              <a:ext cx="720589" cy="20484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Quebrar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vidro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8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pic>
          <p:nvPicPr>
            <p:cNvPr id="1705" name="Picture 6">
              <a:extLst>
                <a:ext uri="{FF2B5EF4-FFF2-40B4-BE49-F238E27FC236}">
                  <a16:creationId xmlns:a16="http://schemas.microsoft.com/office/drawing/2014/main" id="{EA8D775C-EA94-652E-C7AC-FBECDC617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223" y="1418093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06" name="Google Shape;1800;p43">
              <a:extLst>
                <a:ext uri="{FF2B5EF4-FFF2-40B4-BE49-F238E27FC236}">
                  <a16:creationId xmlns:a16="http://schemas.microsoft.com/office/drawing/2014/main" id="{77C9171F-255A-C47A-D579-CF35E493065D}"/>
                </a:ext>
              </a:extLst>
            </p:cNvPr>
            <p:cNvCxnSpPr>
              <a:cxnSpLocks/>
              <a:stCxn id="24" idx="2"/>
              <a:endCxn id="1705" idx="0"/>
            </p:cNvCxnSpPr>
            <p:nvPr/>
          </p:nvCxnSpPr>
          <p:spPr>
            <a:xfrm flipH="1">
              <a:off x="4439745" y="1215727"/>
              <a:ext cx="8888" cy="20236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13" name="Picture 6">
              <a:extLst>
                <a:ext uri="{FF2B5EF4-FFF2-40B4-BE49-F238E27FC236}">
                  <a16:creationId xmlns:a16="http://schemas.microsoft.com/office/drawing/2014/main" id="{C01AD9A8-A860-9160-F76A-57E731747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83" y="4753362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33" name="Google Shape;1800;p43">
              <a:extLst>
                <a:ext uri="{FF2B5EF4-FFF2-40B4-BE49-F238E27FC236}">
                  <a16:creationId xmlns:a16="http://schemas.microsoft.com/office/drawing/2014/main" id="{E154803C-3614-BFA1-04FC-B016AA919673}"/>
                </a:ext>
              </a:extLst>
            </p:cNvPr>
            <p:cNvCxnSpPr>
              <a:cxnSpLocks/>
              <a:stCxn id="1039" idx="2"/>
              <a:endCxn id="1713" idx="0"/>
            </p:cNvCxnSpPr>
            <p:nvPr/>
          </p:nvCxnSpPr>
          <p:spPr>
            <a:xfrm>
              <a:off x="939505" y="4688895"/>
              <a:ext cx="0" cy="64467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1" name="Google Shape;1801;p43">
              <a:extLst>
                <a:ext uri="{FF2B5EF4-FFF2-40B4-BE49-F238E27FC236}">
                  <a16:creationId xmlns:a16="http://schemas.microsoft.com/office/drawing/2014/main" id="{03713126-9632-FFD5-B0A3-253225B43F27}"/>
                </a:ext>
              </a:extLst>
            </p:cNvPr>
            <p:cNvCxnSpPr>
              <a:cxnSpLocks/>
              <a:stCxn id="1688" idx="1"/>
              <a:endCxn id="1039" idx="3"/>
            </p:cNvCxnSpPr>
            <p:nvPr/>
          </p:nvCxnSpPr>
          <p:spPr>
            <a:xfrm rot="10800000">
              <a:off x="1781509" y="4333798"/>
              <a:ext cx="199881" cy="38616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4" name="Google Shape;1801;p43">
              <a:extLst>
                <a:ext uri="{FF2B5EF4-FFF2-40B4-BE49-F238E27FC236}">
                  <a16:creationId xmlns:a16="http://schemas.microsoft.com/office/drawing/2014/main" id="{2C40D7B0-1F64-1949-77D5-691921C9474B}"/>
                </a:ext>
              </a:extLst>
            </p:cNvPr>
            <p:cNvCxnSpPr>
              <a:cxnSpLocks/>
              <a:stCxn id="1688" idx="3"/>
              <a:endCxn id="1703" idx="1"/>
            </p:cNvCxnSpPr>
            <p:nvPr/>
          </p:nvCxnSpPr>
          <p:spPr>
            <a:xfrm flipV="1">
              <a:off x="2915109" y="4557144"/>
              <a:ext cx="90764" cy="16281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801;p43">
              <a:extLst>
                <a:ext uri="{FF2B5EF4-FFF2-40B4-BE49-F238E27FC236}">
                  <a16:creationId xmlns:a16="http://schemas.microsoft.com/office/drawing/2014/main" id="{BE6636F2-013B-6670-4C6C-9BC396514E90}"/>
                </a:ext>
              </a:extLst>
            </p:cNvPr>
            <p:cNvCxnSpPr>
              <a:cxnSpLocks/>
              <a:stCxn id="1688" idx="3"/>
              <a:endCxn id="1704" idx="1"/>
            </p:cNvCxnSpPr>
            <p:nvPr/>
          </p:nvCxnSpPr>
          <p:spPr>
            <a:xfrm>
              <a:off x="2915109" y="4719962"/>
              <a:ext cx="97852" cy="14128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0" name="Picture 19" descr="A green pipe with a black handle&#10;&#10;Description automatically generated">
              <a:extLst>
                <a:ext uri="{FF2B5EF4-FFF2-40B4-BE49-F238E27FC236}">
                  <a16:creationId xmlns:a16="http://schemas.microsoft.com/office/drawing/2014/main" id="{1C8F63B3-C476-AB97-52B8-6AB71B2C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08" b="7723"/>
            <a:stretch/>
          </p:blipFill>
          <p:spPr>
            <a:xfrm>
              <a:off x="4033498" y="86173"/>
              <a:ext cx="672660" cy="624129"/>
            </a:xfrm>
            <a:custGeom>
              <a:avLst/>
              <a:gdLst>
                <a:gd name="connsiteX0" fmla="*/ 0 w 672660"/>
                <a:gd name="connsiteY0" fmla="*/ 0 h 624129"/>
                <a:gd name="connsiteX1" fmla="*/ 316150 w 672660"/>
                <a:gd name="connsiteY1" fmla="*/ 0 h 624129"/>
                <a:gd name="connsiteX2" fmla="*/ 672660 w 672660"/>
                <a:gd name="connsiteY2" fmla="*/ 0 h 624129"/>
                <a:gd name="connsiteX3" fmla="*/ 672660 w 672660"/>
                <a:gd name="connsiteY3" fmla="*/ 305823 h 624129"/>
                <a:gd name="connsiteX4" fmla="*/ 672660 w 672660"/>
                <a:gd name="connsiteY4" fmla="*/ 624129 h 624129"/>
                <a:gd name="connsiteX5" fmla="*/ 343057 w 672660"/>
                <a:gd name="connsiteY5" fmla="*/ 624129 h 624129"/>
                <a:gd name="connsiteX6" fmla="*/ 0 w 672660"/>
                <a:gd name="connsiteY6" fmla="*/ 624129 h 624129"/>
                <a:gd name="connsiteX7" fmla="*/ 0 w 672660"/>
                <a:gd name="connsiteY7" fmla="*/ 318306 h 624129"/>
                <a:gd name="connsiteX8" fmla="*/ 0 w 672660"/>
                <a:gd name="connsiteY8" fmla="*/ 0 h 62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660" h="624129" fill="none" extrusionOk="0">
                  <a:moveTo>
                    <a:pt x="0" y="0"/>
                  </a:moveTo>
                  <a:cubicBezTo>
                    <a:pt x="156274" y="-5760"/>
                    <a:pt x="222219" y="969"/>
                    <a:pt x="316150" y="0"/>
                  </a:cubicBezTo>
                  <a:cubicBezTo>
                    <a:pt x="410081" y="-969"/>
                    <a:pt x="508677" y="25645"/>
                    <a:pt x="672660" y="0"/>
                  </a:cubicBezTo>
                  <a:cubicBezTo>
                    <a:pt x="678344" y="110658"/>
                    <a:pt x="637375" y="216242"/>
                    <a:pt x="672660" y="305823"/>
                  </a:cubicBezTo>
                  <a:cubicBezTo>
                    <a:pt x="707945" y="395404"/>
                    <a:pt x="666721" y="479283"/>
                    <a:pt x="672660" y="624129"/>
                  </a:cubicBezTo>
                  <a:cubicBezTo>
                    <a:pt x="536820" y="626641"/>
                    <a:pt x="482712" y="604285"/>
                    <a:pt x="343057" y="624129"/>
                  </a:cubicBezTo>
                  <a:cubicBezTo>
                    <a:pt x="203402" y="643973"/>
                    <a:pt x="169497" y="610782"/>
                    <a:pt x="0" y="624129"/>
                  </a:cubicBezTo>
                  <a:cubicBezTo>
                    <a:pt x="-22540" y="485979"/>
                    <a:pt x="3870" y="429676"/>
                    <a:pt x="0" y="318306"/>
                  </a:cubicBezTo>
                  <a:cubicBezTo>
                    <a:pt x="-3870" y="206936"/>
                    <a:pt x="13527" y="76357"/>
                    <a:pt x="0" y="0"/>
                  </a:cubicBezTo>
                  <a:close/>
                </a:path>
                <a:path w="672660" h="624129" stroke="0" extrusionOk="0">
                  <a:moveTo>
                    <a:pt x="0" y="0"/>
                  </a:moveTo>
                  <a:cubicBezTo>
                    <a:pt x="164256" y="-28895"/>
                    <a:pt x="231958" y="15291"/>
                    <a:pt x="343057" y="0"/>
                  </a:cubicBezTo>
                  <a:cubicBezTo>
                    <a:pt x="454156" y="-15291"/>
                    <a:pt x="508637" y="11898"/>
                    <a:pt x="672660" y="0"/>
                  </a:cubicBezTo>
                  <a:cubicBezTo>
                    <a:pt x="701662" y="133442"/>
                    <a:pt x="641097" y="224739"/>
                    <a:pt x="672660" y="312065"/>
                  </a:cubicBezTo>
                  <a:cubicBezTo>
                    <a:pt x="704223" y="399391"/>
                    <a:pt x="640618" y="483885"/>
                    <a:pt x="672660" y="624129"/>
                  </a:cubicBezTo>
                  <a:cubicBezTo>
                    <a:pt x="598410" y="652916"/>
                    <a:pt x="406225" y="586498"/>
                    <a:pt x="322877" y="624129"/>
                  </a:cubicBezTo>
                  <a:cubicBezTo>
                    <a:pt x="239529" y="661760"/>
                    <a:pt x="87057" y="616856"/>
                    <a:pt x="0" y="624129"/>
                  </a:cubicBezTo>
                  <a:cubicBezTo>
                    <a:pt x="-21664" y="469144"/>
                    <a:pt x="8553" y="458360"/>
                    <a:pt x="0" y="305823"/>
                  </a:cubicBezTo>
                  <a:cubicBezTo>
                    <a:pt x="-8553" y="153286"/>
                    <a:pt x="18951" y="1441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422282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29" name="Picture 28" descr="A yellow and green dotted background&#10;&#10;Description automatically generated">
              <a:extLst>
                <a:ext uri="{FF2B5EF4-FFF2-40B4-BE49-F238E27FC236}">
                  <a16:creationId xmlns:a16="http://schemas.microsoft.com/office/drawing/2014/main" id="{78DBACB3-47A4-1700-8865-C619DC744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174" r="40121" b="18119"/>
            <a:stretch/>
          </p:blipFill>
          <p:spPr>
            <a:xfrm>
              <a:off x="3548792" y="2740372"/>
              <a:ext cx="821036" cy="951550"/>
            </a:xfrm>
            <a:custGeom>
              <a:avLst/>
              <a:gdLst>
                <a:gd name="connsiteX0" fmla="*/ 0 w 821036"/>
                <a:gd name="connsiteY0" fmla="*/ 0 h 951550"/>
                <a:gd name="connsiteX1" fmla="*/ 394097 w 821036"/>
                <a:gd name="connsiteY1" fmla="*/ 0 h 951550"/>
                <a:gd name="connsiteX2" fmla="*/ 821036 w 821036"/>
                <a:gd name="connsiteY2" fmla="*/ 0 h 951550"/>
                <a:gd name="connsiteX3" fmla="*/ 821036 w 821036"/>
                <a:gd name="connsiteY3" fmla="*/ 447229 h 951550"/>
                <a:gd name="connsiteX4" fmla="*/ 821036 w 821036"/>
                <a:gd name="connsiteY4" fmla="*/ 951550 h 951550"/>
                <a:gd name="connsiteX5" fmla="*/ 394097 w 821036"/>
                <a:gd name="connsiteY5" fmla="*/ 951550 h 951550"/>
                <a:gd name="connsiteX6" fmla="*/ 0 w 821036"/>
                <a:gd name="connsiteY6" fmla="*/ 951550 h 951550"/>
                <a:gd name="connsiteX7" fmla="*/ 0 w 821036"/>
                <a:gd name="connsiteY7" fmla="*/ 456744 h 951550"/>
                <a:gd name="connsiteX8" fmla="*/ 0 w 821036"/>
                <a:gd name="connsiteY8" fmla="*/ 0 h 95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1036" h="951550" fill="none" extrusionOk="0">
                  <a:moveTo>
                    <a:pt x="0" y="0"/>
                  </a:moveTo>
                  <a:cubicBezTo>
                    <a:pt x="115309" y="-40622"/>
                    <a:pt x="245325" y="11046"/>
                    <a:pt x="394097" y="0"/>
                  </a:cubicBezTo>
                  <a:cubicBezTo>
                    <a:pt x="542869" y="-11046"/>
                    <a:pt x="635206" y="17675"/>
                    <a:pt x="821036" y="0"/>
                  </a:cubicBezTo>
                  <a:cubicBezTo>
                    <a:pt x="821334" y="156011"/>
                    <a:pt x="781670" y="324893"/>
                    <a:pt x="821036" y="447229"/>
                  </a:cubicBezTo>
                  <a:cubicBezTo>
                    <a:pt x="860402" y="569565"/>
                    <a:pt x="783266" y="842300"/>
                    <a:pt x="821036" y="951550"/>
                  </a:cubicBezTo>
                  <a:cubicBezTo>
                    <a:pt x="666828" y="962865"/>
                    <a:pt x="495306" y="913937"/>
                    <a:pt x="394097" y="951550"/>
                  </a:cubicBezTo>
                  <a:cubicBezTo>
                    <a:pt x="292888" y="989163"/>
                    <a:pt x="168906" y="947808"/>
                    <a:pt x="0" y="951550"/>
                  </a:cubicBezTo>
                  <a:cubicBezTo>
                    <a:pt x="-7871" y="794665"/>
                    <a:pt x="57490" y="646904"/>
                    <a:pt x="0" y="456744"/>
                  </a:cubicBezTo>
                  <a:cubicBezTo>
                    <a:pt x="-57490" y="266584"/>
                    <a:pt x="42411" y="204230"/>
                    <a:pt x="0" y="0"/>
                  </a:cubicBezTo>
                  <a:close/>
                </a:path>
                <a:path w="821036" h="951550" stroke="0" extrusionOk="0">
                  <a:moveTo>
                    <a:pt x="0" y="0"/>
                  </a:moveTo>
                  <a:cubicBezTo>
                    <a:pt x="148168" y="-14738"/>
                    <a:pt x="222210" y="29602"/>
                    <a:pt x="426939" y="0"/>
                  </a:cubicBezTo>
                  <a:cubicBezTo>
                    <a:pt x="631668" y="-29602"/>
                    <a:pt x="734809" y="13955"/>
                    <a:pt x="821036" y="0"/>
                  </a:cubicBezTo>
                  <a:cubicBezTo>
                    <a:pt x="842060" y="158308"/>
                    <a:pt x="807367" y="286588"/>
                    <a:pt x="821036" y="447229"/>
                  </a:cubicBezTo>
                  <a:cubicBezTo>
                    <a:pt x="834705" y="607870"/>
                    <a:pt x="806382" y="847502"/>
                    <a:pt x="821036" y="951550"/>
                  </a:cubicBezTo>
                  <a:cubicBezTo>
                    <a:pt x="662704" y="956055"/>
                    <a:pt x="580369" y="906094"/>
                    <a:pt x="410518" y="951550"/>
                  </a:cubicBezTo>
                  <a:cubicBezTo>
                    <a:pt x="240667" y="997006"/>
                    <a:pt x="110912" y="931085"/>
                    <a:pt x="0" y="951550"/>
                  </a:cubicBezTo>
                  <a:cubicBezTo>
                    <a:pt x="-51804" y="801882"/>
                    <a:pt x="34044" y="635960"/>
                    <a:pt x="0" y="456744"/>
                  </a:cubicBezTo>
                  <a:cubicBezTo>
                    <a:pt x="-34044" y="277528"/>
                    <a:pt x="48853" y="171801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839201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7" name="Picture 46" descr="A white paper shredding on a white background&#10;&#10;Description automatically generated">
              <a:extLst>
                <a:ext uri="{FF2B5EF4-FFF2-40B4-BE49-F238E27FC236}">
                  <a16:creationId xmlns:a16="http://schemas.microsoft.com/office/drawing/2014/main" id="{06554AEC-5582-00F9-9E83-697A0467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0116" y="4469632"/>
              <a:ext cx="823150" cy="462610"/>
            </a:xfrm>
            <a:custGeom>
              <a:avLst/>
              <a:gdLst>
                <a:gd name="connsiteX0" fmla="*/ 0 w 823150"/>
                <a:gd name="connsiteY0" fmla="*/ 0 h 462610"/>
                <a:gd name="connsiteX1" fmla="*/ 403344 w 823150"/>
                <a:gd name="connsiteY1" fmla="*/ 0 h 462610"/>
                <a:gd name="connsiteX2" fmla="*/ 823150 w 823150"/>
                <a:gd name="connsiteY2" fmla="*/ 0 h 462610"/>
                <a:gd name="connsiteX3" fmla="*/ 823150 w 823150"/>
                <a:gd name="connsiteY3" fmla="*/ 462610 h 462610"/>
                <a:gd name="connsiteX4" fmla="*/ 419807 w 823150"/>
                <a:gd name="connsiteY4" fmla="*/ 462610 h 462610"/>
                <a:gd name="connsiteX5" fmla="*/ 0 w 823150"/>
                <a:gd name="connsiteY5" fmla="*/ 462610 h 462610"/>
                <a:gd name="connsiteX6" fmla="*/ 0 w 823150"/>
                <a:gd name="connsiteY6" fmla="*/ 0 h 4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150" h="462610" fill="none" extrusionOk="0">
                  <a:moveTo>
                    <a:pt x="0" y="0"/>
                  </a:moveTo>
                  <a:cubicBezTo>
                    <a:pt x="111208" y="-41083"/>
                    <a:pt x="223019" y="34572"/>
                    <a:pt x="403344" y="0"/>
                  </a:cubicBezTo>
                  <a:cubicBezTo>
                    <a:pt x="583669" y="-34572"/>
                    <a:pt x="705626" y="49156"/>
                    <a:pt x="823150" y="0"/>
                  </a:cubicBezTo>
                  <a:cubicBezTo>
                    <a:pt x="865369" y="162098"/>
                    <a:pt x="822837" y="331122"/>
                    <a:pt x="823150" y="462610"/>
                  </a:cubicBezTo>
                  <a:cubicBezTo>
                    <a:pt x="664032" y="478434"/>
                    <a:pt x="515925" y="428757"/>
                    <a:pt x="419807" y="462610"/>
                  </a:cubicBezTo>
                  <a:cubicBezTo>
                    <a:pt x="323689" y="496463"/>
                    <a:pt x="125184" y="445422"/>
                    <a:pt x="0" y="462610"/>
                  </a:cubicBezTo>
                  <a:cubicBezTo>
                    <a:pt x="-50301" y="238816"/>
                    <a:pt x="13591" y="146646"/>
                    <a:pt x="0" y="0"/>
                  </a:cubicBezTo>
                  <a:close/>
                </a:path>
                <a:path w="823150" h="462610" stroke="0" extrusionOk="0">
                  <a:moveTo>
                    <a:pt x="0" y="0"/>
                  </a:moveTo>
                  <a:cubicBezTo>
                    <a:pt x="167261" y="-1031"/>
                    <a:pt x="227586" y="48397"/>
                    <a:pt x="403344" y="0"/>
                  </a:cubicBezTo>
                  <a:cubicBezTo>
                    <a:pt x="579102" y="-48397"/>
                    <a:pt x="687776" y="32556"/>
                    <a:pt x="823150" y="0"/>
                  </a:cubicBezTo>
                  <a:cubicBezTo>
                    <a:pt x="866934" y="173948"/>
                    <a:pt x="802674" y="307083"/>
                    <a:pt x="823150" y="462610"/>
                  </a:cubicBezTo>
                  <a:cubicBezTo>
                    <a:pt x="701712" y="497347"/>
                    <a:pt x="522341" y="450489"/>
                    <a:pt x="436270" y="462610"/>
                  </a:cubicBezTo>
                  <a:cubicBezTo>
                    <a:pt x="350199" y="474731"/>
                    <a:pt x="118375" y="448312"/>
                    <a:pt x="0" y="462610"/>
                  </a:cubicBezTo>
                  <a:cubicBezTo>
                    <a:pt x="-52260" y="359756"/>
                    <a:pt x="18668" y="94063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8303524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1028" name="Picture 4" descr="[animate output image]">
              <a:extLst>
                <a:ext uri="{FF2B5EF4-FFF2-40B4-BE49-F238E27FC236}">
                  <a16:creationId xmlns:a16="http://schemas.microsoft.com/office/drawing/2014/main" id="{09D044CF-38EC-2962-8B13-E332A4F38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5577" y="1770484"/>
              <a:ext cx="586898" cy="58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5 Things You need to know about MetaHuman Creator">
              <a:extLst>
                <a:ext uri="{FF2B5EF4-FFF2-40B4-BE49-F238E27FC236}">
                  <a16:creationId xmlns:a16="http://schemas.microsoft.com/office/drawing/2014/main" id="{08376A02-CA1E-F565-1176-CF189928F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758" y="2307851"/>
              <a:ext cx="859850" cy="43833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[animate output image]">
              <a:extLst>
                <a:ext uri="{FF2B5EF4-FFF2-40B4-BE49-F238E27FC236}">
                  <a16:creationId xmlns:a16="http://schemas.microsoft.com/office/drawing/2014/main" id="{1D3F1188-8B8A-B491-96C1-1660A50C9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01667" y="1764130"/>
              <a:ext cx="707653" cy="70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C8BDB-E510-38DF-2F7D-F18417077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0288" y="2302801"/>
              <a:ext cx="861097" cy="448431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93A113-E099-86CA-4C1D-F62D9D4E6B6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96F431-98FA-B521-9CBF-53EB4790A1A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FF5AD7-6E7F-C9CA-5BE4-3CE4D5FED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D73273-3A22-AF37-9730-663D5DF2E448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EDCDFD-E766-8952-0D70-2866C36F5B3C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570B461-26D0-311A-91BF-47084650A77A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0DB54B9-AFFF-5F82-F5B2-CD881CD3231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61DF4F-12D5-60DE-C75C-F789A738A111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  <p:cxnSp>
        <p:nvCxnSpPr>
          <p:cNvPr id="32" name="Google Shape;1801;p43">
            <a:extLst>
              <a:ext uri="{FF2B5EF4-FFF2-40B4-BE49-F238E27FC236}">
                <a16:creationId xmlns:a16="http://schemas.microsoft.com/office/drawing/2014/main" id="{EDE26326-640A-E52E-8349-4F9EA8E0218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rot="5400000">
            <a:off x="6814940" y="482554"/>
            <a:ext cx="254808" cy="5384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0328261"/>
      </p:ext>
    </p:extLst>
  </p:cSld>
  <p:clrMapOvr>
    <a:masterClrMapping/>
  </p:clrMapOvr>
</p:sld>
</file>

<file path=ppt/theme/theme1.xml><?xml version="1.0" encoding="utf-8"?>
<a:theme xmlns:a="http://schemas.openxmlformats.org/drawingml/2006/main" name="ADHD in Adulthood Thesis Defense by Slidesgo">
  <a:themeElements>
    <a:clrScheme name="Simple Light">
      <a:dk1>
        <a:srgbClr val="2F202D"/>
      </a:dk1>
      <a:lt1>
        <a:srgbClr val="EBD9F4"/>
      </a:lt1>
      <a:dk2>
        <a:srgbClr val="FFFFFF"/>
      </a:dk2>
      <a:lt2>
        <a:srgbClr val="8354A3"/>
      </a:lt2>
      <a:accent1>
        <a:srgbClr val="FCB32B"/>
      </a:accent1>
      <a:accent2>
        <a:srgbClr val="95BC40"/>
      </a:accent2>
      <a:accent3>
        <a:srgbClr val="F3A4A9"/>
      </a:accent3>
      <a:accent4>
        <a:srgbClr val="7294CE"/>
      </a:accent4>
      <a:accent5>
        <a:srgbClr val="FFFFFF"/>
      </a:accent5>
      <a:accent6>
        <a:srgbClr val="FFFFFF"/>
      </a:accent6>
      <a:hlink>
        <a:srgbClr val="2F20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</TotalTime>
  <Words>1743</Words>
  <Application>Microsoft Office PowerPoint</Application>
  <PresentationFormat>On-screen Show (16:9)</PresentationFormat>
  <Paragraphs>241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Roboto Condensed Light</vt:lpstr>
      <vt:lpstr>Courier New</vt:lpstr>
      <vt:lpstr>Montagu Slab</vt:lpstr>
      <vt:lpstr>Fira Sans</vt:lpstr>
      <vt:lpstr>Bebas Neue</vt:lpstr>
      <vt:lpstr>ADHD in Adulthood Thesis Defense by Slidesgo</vt:lpstr>
      <vt:lpstr>PERSONAGEM EMPÁTICA PARA JOGOS DIGITAIS: O CASO DO JOGO DIGITAL “onegai”  DEFESA DA DISSERTAÇÃO ANTHONY DOS SANTOS PEREIRA</vt:lpstr>
      <vt:lpstr>SUMÁRIO</vt:lpstr>
      <vt:lpstr>PROBLEMA</vt:lpstr>
      <vt:lpstr>02 QUESTÃO, OBJETIVO E METODOLOGIA DA INVESTIGAÇÃO</vt:lpstr>
      <vt:lpstr>03 ENQUADRAMENTO TEÓRICO </vt:lpstr>
      <vt:lpstr>03 ENQUADRAMENTO TEÓRICO </vt:lpstr>
      <vt:lpstr>04 NARRATIVA</vt:lpstr>
      <vt:lpstr>05 CONCEITO DE JOGO</vt:lpstr>
      <vt:lpstr>06 IMPLEMENTAÇÃO</vt:lpstr>
      <vt:lpstr>07</vt:lpstr>
      <vt:lpstr>08 PROCEDIMENTO DE AVALIAÇÃO</vt:lpstr>
      <vt:lpstr>09 CARACTERIZAÇÃO DA AMOSTRA</vt:lpstr>
      <vt:lpstr>10  RESULTADOS</vt:lpstr>
      <vt:lpstr>11 CONCLUSÕES</vt:lpstr>
      <vt:lpstr>LIMITAÇÕES E TRABALHO FUTURO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ADHD IN ADULTHOOD THESIS DEFENSE</dc:title>
  <dc:creator>Anthony Pereira</dc:creator>
  <cp:lastModifiedBy>Anthony Pereira</cp:lastModifiedBy>
  <cp:revision>70</cp:revision>
  <dcterms:modified xsi:type="dcterms:W3CDTF">2023-12-09T21:20:16Z</dcterms:modified>
</cp:coreProperties>
</file>